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21_6903076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4" r:id="rId2"/>
    <p:sldId id="256" r:id="rId3"/>
    <p:sldId id="273" r:id="rId4"/>
    <p:sldId id="295" r:id="rId5"/>
    <p:sldId id="274" r:id="rId6"/>
    <p:sldId id="289" r:id="rId7"/>
    <p:sldId id="296" r:id="rId8"/>
    <p:sldId id="286" r:id="rId9"/>
    <p:sldId id="283" r:id="rId10"/>
    <p:sldId id="270" r:id="rId11"/>
    <p:sldId id="288" r:id="rId12"/>
    <p:sldId id="277" r:id="rId13"/>
    <p:sldId id="2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2FCD29-E7E9-C3A6-343B-C991A0AA1288}" name="Cody Michael Bergman" initials="CB" userId="S::bergcm03@purdue.edu::2ca8d50a-165b-4a64-aad5-64933d5dda81" providerId="AD"/>
  <p188:author id="{28C59956-645F-13A4-C7CD-59A19296B99F}" name="Isaac Quinton Eberhard" initials="IE" userId="S::eberiq01@purdue.edu::bacdbf8d-def8-48a4-a621-4fca04d0b28e" providerId="AD"/>
  <p188:author id="{FB03E057-C628-4E37-CC77-1367CA4EB1F7}" name="Trevor L Lemert" initials="TL" userId="S::lemetl01@purdue.edu::66b1c383-430b-4aa2-b310-2363d0f5bae1" providerId="AD"/>
  <p188:author id="{D42D9F5C-DAF3-A3BA-90DE-7836686FF429}" name="Tyler J Likens" initials="TL" userId="S::liketj02@purdue.edu::85b4f665-bd5b-4ebb-b3f6-fe6b7a1b86f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F2D0"/>
    <a:srgbClr val="00843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9FF6E-6F7B-4533-BB65-4DEDF6C08444}" v="358" dt="2025-12-11T01:43:37.645"/>
    <p1510:client id="{2267AA28-3997-EA5A-9007-755F122514CD}" v="5" dt="2025-12-11T01:30:28.178"/>
    <p1510:client id="{83BD46CB-EA95-473C-B841-ED55745E2EDB}" v="10" dt="2025-12-10T18:45:08.283"/>
    <p1510:client id="{CCE906A2-F0D9-3326-C970-2E6C5704BB18}" v="30" dt="2025-12-11T00:53:01.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J Likens" userId="S::liketj02@purdue.edu::85b4f665-bd5b-4ebb-b3f6-fe6b7a1b86fd" providerId="AD" clId="Web-{3AA7C1A9-1790-E37A-0877-6442EB14B5CF}"/>
    <pc:docChg chg="mod addSld delSld modSld">
      <pc:chgData name="Tyler J Likens" userId="S::liketj02@purdue.edu::85b4f665-bd5b-4ebb-b3f6-fe6b7a1b86fd" providerId="AD" clId="Web-{3AA7C1A9-1790-E37A-0877-6442EB14B5CF}" dt="2025-12-05T20:24:30.169" v="85"/>
      <pc:docMkLst>
        <pc:docMk/>
      </pc:docMkLst>
      <pc:sldChg chg="modSp modTransition">
        <pc:chgData name="Tyler J Likens" userId="S::liketj02@purdue.edu::85b4f665-bd5b-4ebb-b3f6-fe6b7a1b86fd" providerId="AD" clId="Web-{3AA7C1A9-1790-E37A-0877-6442EB14B5CF}" dt="2025-12-05T19:56:48.072" v="38" actId="20577"/>
        <pc:sldMkLst>
          <pc:docMk/>
          <pc:sldMk cId="109857222" sldId="264"/>
        </pc:sldMkLst>
        <pc:spChg chg="mod">
          <ac:chgData name="Tyler J Likens" userId="S::liketj02@purdue.edu::85b4f665-bd5b-4ebb-b3f6-fe6b7a1b86fd" providerId="AD" clId="Web-{3AA7C1A9-1790-E37A-0877-6442EB14B5CF}" dt="2025-12-05T19:56:48.072" v="38" actId="20577"/>
          <ac:spMkLst>
            <pc:docMk/>
            <pc:sldMk cId="109857222" sldId="264"/>
            <ac:spMk id="2" creationId="{00000000-0000-0000-0000-000000000000}"/>
          </ac:spMkLst>
        </pc:spChg>
      </pc:sldChg>
      <pc:sldChg chg="modSp new mod setBg">
        <pc:chgData name="Tyler J Likens" userId="S::liketj02@purdue.edu::85b4f665-bd5b-4ebb-b3f6-fe6b7a1b86fd" providerId="AD" clId="Web-{3AA7C1A9-1790-E37A-0877-6442EB14B5CF}" dt="2025-12-05T19:59:26.439" v="82"/>
        <pc:sldMkLst>
          <pc:docMk/>
          <pc:sldMk cId="507611916" sldId="288"/>
        </pc:sldMkLst>
        <pc:spChg chg="mod">
          <ac:chgData name="Tyler J Likens" userId="S::liketj02@purdue.edu::85b4f665-bd5b-4ebb-b3f6-fe6b7a1b86fd" providerId="AD" clId="Web-{3AA7C1A9-1790-E37A-0877-6442EB14B5CF}" dt="2025-12-05T19:59:18.954" v="81" actId="20577"/>
          <ac:spMkLst>
            <pc:docMk/>
            <pc:sldMk cId="507611916" sldId="288"/>
            <ac:spMk id="2" creationId="{14656DB8-4D0F-07BD-DE72-974F4D89C4AA}"/>
          </ac:spMkLst>
        </pc:spChg>
      </pc:sldChg>
      <pc:sldChg chg="add mod setBg">
        <pc:chgData name="Tyler J Likens" userId="S::liketj02@purdue.edu::85b4f665-bd5b-4ebb-b3f6-fe6b7a1b86fd" providerId="AD" clId="Web-{3AA7C1A9-1790-E37A-0877-6442EB14B5CF}" dt="2025-12-05T20:24:30.169" v="85"/>
        <pc:sldMkLst>
          <pc:docMk/>
          <pc:sldMk cId="1761806191" sldId="289"/>
        </pc:sldMkLst>
      </pc:sldChg>
    </pc:docChg>
  </pc:docChgLst>
  <pc:docChgLst>
    <pc:chgData name="Tyler J Likens" userId="85b4f665-bd5b-4ebb-b3f6-fe6b7a1b86fd" providerId="ADAL" clId="{B8EE67C8-05B9-5E1F-BFBD-EB6D26FC4D49}"/>
    <pc:docChg chg="undo custSel addSld delSld modSld">
      <pc:chgData name="Tyler J Likens" userId="85b4f665-bd5b-4ebb-b3f6-fe6b7a1b86fd" providerId="ADAL" clId="{B8EE67C8-05B9-5E1F-BFBD-EB6D26FC4D49}" dt="2025-12-09T21:24:55.557" v="203" actId="113"/>
      <pc:docMkLst>
        <pc:docMk/>
      </pc:docMkLst>
      <pc:sldChg chg="addSp modSp mod modAnim">
        <pc:chgData name="Tyler J Likens" userId="85b4f665-bd5b-4ebb-b3f6-fe6b7a1b86fd" providerId="ADAL" clId="{B8EE67C8-05B9-5E1F-BFBD-EB6D26FC4D49}" dt="2025-12-09T01:08:05.334" v="68"/>
        <pc:sldMkLst>
          <pc:docMk/>
          <pc:sldMk cId="0" sldId="256"/>
        </pc:sldMkLst>
        <pc:spChg chg="mod">
          <ac:chgData name="Tyler J Likens" userId="85b4f665-bd5b-4ebb-b3f6-fe6b7a1b86fd" providerId="ADAL" clId="{B8EE67C8-05B9-5E1F-BFBD-EB6D26FC4D49}" dt="2025-12-08T17:18:38.745" v="0" actId="14100"/>
          <ac:spMkLst>
            <pc:docMk/>
            <pc:sldMk cId="0" sldId="256"/>
            <ac:spMk id="18" creationId="{00000000-0000-0000-0000-000000000000}"/>
          </ac:spMkLst>
        </pc:spChg>
      </pc:sldChg>
      <pc:sldChg chg="modSp">
        <pc:chgData name="Tyler J Likens" userId="85b4f665-bd5b-4ebb-b3f6-fe6b7a1b86fd" providerId="ADAL" clId="{B8EE67C8-05B9-5E1F-BFBD-EB6D26FC4D49}" dt="2025-12-09T20:41:29.432" v="158" actId="113"/>
        <pc:sldMkLst>
          <pc:docMk/>
          <pc:sldMk cId="1693275815" sldId="273"/>
        </pc:sldMkLst>
        <pc:graphicFrameChg chg="mod">
          <ac:chgData name="Tyler J Likens" userId="85b4f665-bd5b-4ebb-b3f6-fe6b7a1b86fd" providerId="ADAL" clId="{B8EE67C8-05B9-5E1F-BFBD-EB6D26FC4D49}" dt="2025-12-09T20:41:29.432" v="158" actId="113"/>
          <ac:graphicFrameMkLst>
            <pc:docMk/>
            <pc:sldMk cId="1693275815" sldId="273"/>
            <ac:graphicFrameMk id="5" creationId="{39232028-9CAE-C6E7-BA89-0F30C311BD95}"/>
          </ac:graphicFrameMkLst>
        </pc:graphicFrameChg>
      </pc:sldChg>
      <pc:sldChg chg="addSp delSp modSp mod setBg">
        <pc:chgData name="Tyler J Likens" userId="85b4f665-bd5b-4ebb-b3f6-fe6b7a1b86fd" providerId="ADAL" clId="{B8EE67C8-05B9-5E1F-BFBD-EB6D26FC4D49}" dt="2025-12-09T20:42:12.259" v="173" actId="1076"/>
        <pc:sldMkLst>
          <pc:docMk/>
          <pc:sldMk cId="2710412710" sldId="274"/>
        </pc:sldMkLst>
        <pc:spChg chg="add del mod">
          <ac:chgData name="Tyler J Likens" userId="85b4f665-bd5b-4ebb-b3f6-fe6b7a1b86fd" providerId="ADAL" clId="{B8EE67C8-05B9-5E1F-BFBD-EB6D26FC4D49}" dt="2025-12-09T20:42:12.259" v="173" actId="1076"/>
          <ac:spMkLst>
            <pc:docMk/>
            <pc:sldMk cId="2710412710" sldId="274"/>
            <ac:spMk id="2" creationId="{2D89D88E-DBDF-A6B7-AD50-57ACB3A5C079}"/>
          </ac:spMkLst>
        </pc:spChg>
        <pc:spChg chg="mod">
          <ac:chgData name="Tyler J Likens" userId="85b4f665-bd5b-4ebb-b3f6-fe6b7a1b86fd" providerId="ADAL" clId="{B8EE67C8-05B9-5E1F-BFBD-EB6D26FC4D49}" dt="2025-12-09T20:35:32.952" v="110" actId="207"/>
          <ac:spMkLst>
            <pc:docMk/>
            <pc:sldMk cId="2710412710" sldId="274"/>
            <ac:spMk id="6" creationId="{C28DB448-33DF-96DE-3BB8-09191583A1A5}"/>
          </ac:spMkLst>
        </pc:spChg>
        <pc:spChg chg="mod">
          <ac:chgData name="Tyler J Likens" userId="85b4f665-bd5b-4ebb-b3f6-fe6b7a1b86fd" providerId="ADAL" clId="{B8EE67C8-05B9-5E1F-BFBD-EB6D26FC4D49}" dt="2025-12-09T20:39:55.200" v="149" actId="14100"/>
          <ac:spMkLst>
            <pc:docMk/>
            <pc:sldMk cId="2710412710" sldId="274"/>
            <ac:spMk id="8" creationId="{E652CF06-72F4-BB0C-6388-1ECC153C477F}"/>
          </ac:spMkLst>
        </pc:spChg>
        <pc:graphicFrameChg chg="add mod modGraphic">
          <ac:chgData name="Tyler J Likens" userId="85b4f665-bd5b-4ebb-b3f6-fe6b7a1b86fd" providerId="ADAL" clId="{B8EE67C8-05B9-5E1F-BFBD-EB6D26FC4D49}" dt="2025-12-09T20:41:55.820" v="168" actId="113"/>
          <ac:graphicFrameMkLst>
            <pc:docMk/>
            <pc:sldMk cId="2710412710" sldId="274"/>
            <ac:graphicFrameMk id="9" creationId="{29D35BF1-3313-7617-CFCE-E7A4AC368C13}"/>
          </ac:graphicFrameMkLst>
        </pc:graphicFrameChg>
        <pc:graphicFrameChg chg="add mod modGraphic">
          <ac:chgData name="Tyler J Likens" userId="85b4f665-bd5b-4ebb-b3f6-fe6b7a1b86fd" providerId="ADAL" clId="{B8EE67C8-05B9-5E1F-BFBD-EB6D26FC4D49}" dt="2025-12-09T20:41:58.747" v="169" actId="113"/>
          <ac:graphicFrameMkLst>
            <pc:docMk/>
            <pc:sldMk cId="2710412710" sldId="274"/>
            <ac:graphicFrameMk id="10" creationId="{DDC7B8D1-C909-D62F-9D2C-6C6914A3E461}"/>
          </ac:graphicFrameMkLst>
        </pc:graphicFrameChg>
      </pc:sldChg>
      <pc:sldChg chg="modSp">
        <pc:chgData name="Tyler J Likens" userId="85b4f665-bd5b-4ebb-b3f6-fe6b7a1b86fd" providerId="ADAL" clId="{B8EE67C8-05B9-5E1F-BFBD-EB6D26FC4D49}" dt="2025-12-09T00:59:55.531" v="61" actId="113"/>
        <pc:sldMkLst>
          <pc:docMk/>
          <pc:sldMk cId="4185065138" sldId="277"/>
        </pc:sldMkLst>
        <pc:graphicFrameChg chg="mod">
          <ac:chgData name="Tyler J Likens" userId="85b4f665-bd5b-4ebb-b3f6-fe6b7a1b86fd" providerId="ADAL" clId="{B8EE67C8-05B9-5E1F-BFBD-EB6D26FC4D49}" dt="2025-12-09T00:59:55.531" v="61" actId="113"/>
          <ac:graphicFrameMkLst>
            <pc:docMk/>
            <pc:sldMk cId="4185065138" sldId="277"/>
            <ac:graphicFrameMk id="4" creationId="{C70EFEE0-039A-A6B7-3332-16796D1CAD20}"/>
          </ac:graphicFrameMkLst>
        </pc:graphicFrameChg>
      </pc:sldChg>
      <pc:sldChg chg="setBg">
        <pc:chgData name="Tyler J Likens" userId="85b4f665-bd5b-4ebb-b3f6-fe6b7a1b86fd" providerId="ADAL" clId="{B8EE67C8-05B9-5E1F-BFBD-EB6D26FC4D49}" dt="2025-12-09T00:11:53.305" v="39"/>
        <pc:sldMkLst>
          <pc:docMk/>
          <pc:sldMk cId="4040504892" sldId="293"/>
        </pc:sldMkLst>
      </pc:sldChg>
      <pc:sldChg chg="addSp delSp modSp mod">
        <pc:chgData name="Tyler J Likens" userId="85b4f665-bd5b-4ebb-b3f6-fe6b7a1b86fd" providerId="ADAL" clId="{B8EE67C8-05B9-5E1F-BFBD-EB6D26FC4D49}" dt="2025-12-09T21:24:55.557" v="203" actId="113"/>
        <pc:sldMkLst>
          <pc:docMk/>
          <pc:sldMk cId="4104679781" sldId="295"/>
        </pc:sldMkLst>
        <pc:graphicFrameChg chg="add mod">
          <ac:chgData name="Tyler J Likens" userId="85b4f665-bd5b-4ebb-b3f6-fe6b7a1b86fd" providerId="ADAL" clId="{B8EE67C8-05B9-5E1F-BFBD-EB6D26FC4D49}" dt="2025-12-09T21:24:55.557" v="203" actId="113"/>
          <ac:graphicFrameMkLst>
            <pc:docMk/>
            <pc:sldMk cId="4104679781" sldId="295"/>
            <ac:graphicFrameMk id="4" creationId="{8EF44B41-A0F6-B1F3-CFA8-02A00556D37C}"/>
          </ac:graphicFrameMkLst>
        </pc:graphicFrameChg>
      </pc:sldChg>
    </pc:docChg>
  </pc:docChgLst>
  <pc:docChgLst>
    <pc:chgData name="Isaac Quinton Eberhard" userId="S::eberiq01@purdue.edu::bacdbf8d-def8-48a4-a621-4fca04d0b28e" providerId="AD" clId="Web-{1016D689-CA2A-6CA7-2560-60E8D2E3406E}"/>
    <pc:docChg chg="modSld">
      <pc:chgData name="Isaac Quinton Eberhard" userId="S::eberiq01@purdue.edu::bacdbf8d-def8-48a4-a621-4fca04d0b28e" providerId="AD" clId="Web-{1016D689-CA2A-6CA7-2560-60E8D2E3406E}" dt="2025-12-10T01:56:09.345" v="0"/>
      <pc:docMkLst>
        <pc:docMk/>
      </pc:docMkLst>
      <pc:sldChg chg="addSp delSp modSp delAnim">
        <pc:chgData name="Isaac Quinton Eberhard" userId="S::eberiq01@purdue.edu::bacdbf8d-def8-48a4-a621-4fca04d0b28e" providerId="AD" clId="Web-{1016D689-CA2A-6CA7-2560-60E8D2E3406E}" dt="2025-12-10T01:56:09.345" v="0"/>
        <pc:sldMkLst>
          <pc:docMk/>
          <pc:sldMk cId="972353969" sldId="283"/>
        </pc:sldMkLst>
      </pc:sldChg>
    </pc:docChg>
  </pc:docChgLst>
  <pc:docChgLst>
    <pc:chgData name="Cody Michael Bergman" userId="S::bergcm03@purdue.edu::2ca8d50a-165b-4a64-aad5-64933d5dda81" providerId="AD" clId="Web-{2A9EBDBB-1FBD-97BC-C0E9-6A00B9B6ADDA}"/>
    <pc:docChg chg="modSld">
      <pc:chgData name="Cody Michael Bergman" userId="S::bergcm03@purdue.edu::2ca8d50a-165b-4a64-aad5-64933d5dda81" providerId="AD" clId="Web-{2A9EBDBB-1FBD-97BC-C0E9-6A00B9B6ADDA}" dt="2025-12-10T04:33:44.061" v="128"/>
      <pc:docMkLst>
        <pc:docMk/>
      </pc:docMkLst>
      <pc:sldChg chg="modSp">
        <pc:chgData name="Cody Michael Bergman" userId="S::bergcm03@purdue.edu::2ca8d50a-165b-4a64-aad5-64933d5dda81" providerId="AD" clId="Web-{2A9EBDBB-1FBD-97BC-C0E9-6A00B9B6ADDA}" dt="2025-12-10T02:49:41.211" v="32" actId="1076"/>
        <pc:sldMkLst>
          <pc:docMk/>
          <pc:sldMk cId="2706968258" sldId="270"/>
        </pc:sldMkLst>
        <pc:picChg chg="mod">
          <ac:chgData name="Cody Michael Bergman" userId="S::bergcm03@purdue.edu::2ca8d50a-165b-4a64-aad5-64933d5dda81" providerId="AD" clId="Web-{2A9EBDBB-1FBD-97BC-C0E9-6A00B9B6ADDA}" dt="2025-12-10T02:49:41.211" v="32" actId="1076"/>
          <ac:picMkLst>
            <pc:docMk/>
            <pc:sldMk cId="2706968258" sldId="270"/>
            <ac:picMk id="48" creationId="{8DA143DC-D2A3-4047-E61F-AA53F6C4A04E}"/>
          </ac:picMkLst>
        </pc:picChg>
      </pc:sldChg>
      <pc:sldChg chg="modSp">
        <pc:chgData name="Cody Michael Bergman" userId="S::bergcm03@purdue.edu::2ca8d50a-165b-4a64-aad5-64933d5dda81" providerId="AD" clId="Web-{2A9EBDBB-1FBD-97BC-C0E9-6A00B9B6ADDA}" dt="2025-12-10T02:48:14.866" v="31"/>
        <pc:sldMkLst>
          <pc:docMk/>
          <pc:sldMk cId="4185065138" sldId="277"/>
        </pc:sldMkLst>
        <pc:graphicFrameChg chg="mod modGraphic">
          <ac:chgData name="Cody Michael Bergman" userId="S::bergcm03@purdue.edu::2ca8d50a-165b-4a64-aad5-64933d5dda81" providerId="AD" clId="Web-{2A9EBDBB-1FBD-97BC-C0E9-6A00B9B6ADDA}" dt="2025-12-10T02:48:14.866" v="31"/>
          <ac:graphicFrameMkLst>
            <pc:docMk/>
            <pc:sldMk cId="4185065138" sldId="277"/>
            <ac:graphicFrameMk id="4" creationId="{C70EFEE0-039A-A6B7-3332-16796D1CAD20}"/>
          </ac:graphicFrameMkLst>
        </pc:graphicFrameChg>
      </pc:sldChg>
      <pc:sldChg chg="addSp delSp modSp mod setBg modNotes">
        <pc:chgData name="Cody Michael Bergman" userId="S::bergcm03@purdue.edu::2ca8d50a-165b-4a64-aad5-64933d5dda81" providerId="AD" clId="Web-{2A9EBDBB-1FBD-97BC-C0E9-6A00B9B6ADDA}" dt="2025-12-10T04:33:44.061" v="128"/>
        <pc:sldMkLst>
          <pc:docMk/>
          <pc:sldMk cId="507611916" sldId="288"/>
        </pc:sldMkLst>
        <pc:picChg chg="add mod ord">
          <ac:chgData name="Cody Michael Bergman" userId="S::bergcm03@purdue.edu::2ca8d50a-165b-4a64-aad5-64933d5dda81" providerId="AD" clId="Web-{2A9EBDBB-1FBD-97BC-C0E9-6A00B9B6ADDA}" dt="2025-12-10T04:32:12.889" v="112" actId="1076"/>
          <ac:picMkLst>
            <pc:docMk/>
            <pc:sldMk cId="507611916" sldId="288"/>
            <ac:picMk id="9" creationId="{E1AE6390-3A00-B8CD-0671-F045220CC054}"/>
          </ac:picMkLst>
        </pc:picChg>
      </pc:sldChg>
    </pc:docChg>
  </pc:docChgLst>
  <pc:docChgLst>
    <pc:chgData name="Ethan Michael Byers" userId="S::byerem01@purdue.edu::263bb2f3-f93b-43de-9442-48e2276953bd" providerId="AD" clId="Web-{DF57BC25-697D-92F7-7DA3-BBCD67660DE3}"/>
    <pc:docChg chg="addSld modSld sldOrd">
      <pc:chgData name="Ethan Michael Byers" userId="S::byerem01@purdue.edu::263bb2f3-f93b-43de-9442-48e2276953bd" providerId="AD" clId="Web-{DF57BC25-697D-92F7-7DA3-BBCD67660DE3}" dt="2025-12-02T02:21:29.131" v="425" actId="20577"/>
      <pc:docMkLst>
        <pc:docMk/>
      </pc:docMkLst>
      <pc:sldChg chg="modSp add ord">
        <pc:chgData name="Ethan Michael Byers" userId="S::byerem01@purdue.edu::263bb2f3-f93b-43de-9442-48e2276953bd" providerId="AD" clId="Web-{DF57BC25-697D-92F7-7DA3-BBCD67660DE3}" dt="2025-12-02T01:29:00.775" v="8" actId="20577"/>
        <pc:sldMkLst>
          <pc:docMk/>
          <pc:sldMk cId="109857222" sldId="264"/>
        </pc:sldMkLst>
        <pc:spChg chg="mod">
          <ac:chgData name="Ethan Michael Byers" userId="S::byerem01@purdue.edu::263bb2f3-f93b-43de-9442-48e2276953bd" providerId="AD" clId="Web-{DF57BC25-697D-92F7-7DA3-BBCD67660DE3}" dt="2025-12-02T01:29:00.775" v="8" actId="20577"/>
          <ac:spMkLst>
            <pc:docMk/>
            <pc:sldMk cId="109857222" sldId="264"/>
            <ac:spMk id="4" creationId="{774647DC-C0C7-2FCB-1EBE-89D242E12EC8}"/>
          </ac:spMkLst>
        </pc:spChg>
      </pc:sldChg>
      <pc:sldChg chg="modSp">
        <pc:chgData name="Ethan Michael Byers" userId="S::byerem01@purdue.edu::263bb2f3-f93b-43de-9442-48e2276953bd" providerId="AD" clId="Web-{DF57BC25-697D-92F7-7DA3-BBCD67660DE3}" dt="2025-12-02T02:00:51.595" v="334" actId="20577"/>
        <pc:sldMkLst>
          <pc:docMk/>
          <pc:sldMk cId="1693275815" sldId="273"/>
        </pc:sldMkLst>
        <pc:spChg chg="mod">
          <ac:chgData name="Ethan Michael Byers" userId="S::byerem01@purdue.edu::263bb2f3-f93b-43de-9442-48e2276953bd" providerId="AD" clId="Web-{DF57BC25-697D-92F7-7DA3-BBCD67660DE3}" dt="2025-12-02T01:55:52.513" v="64" actId="20577"/>
          <ac:spMkLst>
            <pc:docMk/>
            <pc:sldMk cId="1693275815" sldId="273"/>
            <ac:spMk id="2" creationId="{429377C4-95E8-ECD7-2E21-E7AB951870EB}"/>
          </ac:spMkLst>
        </pc:spChg>
      </pc:sldChg>
      <pc:sldChg chg="addSp modSp mod modClrScheme chgLayout">
        <pc:chgData name="Ethan Michael Byers" userId="S::byerem01@purdue.edu::263bb2f3-f93b-43de-9442-48e2276953bd" providerId="AD" clId="Web-{DF57BC25-697D-92F7-7DA3-BBCD67660DE3}" dt="2025-12-02T02:10:07.496" v="383" actId="20577"/>
        <pc:sldMkLst>
          <pc:docMk/>
          <pc:sldMk cId="2710412710" sldId="274"/>
        </pc:sldMkLst>
        <pc:spChg chg="mod ord">
          <ac:chgData name="Ethan Michael Byers" userId="S::byerem01@purdue.edu::263bb2f3-f93b-43de-9442-48e2276953bd" providerId="AD" clId="Web-{DF57BC25-697D-92F7-7DA3-BBCD67660DE3}" dt="2025-12-02T02:09:23.432" v="360"/>
          <ac:spMkLst>
            <pc:docMk/>
            <pc:sldMk cId="2710412710" sldId="274"/>
            <ac:spMk id="2" creationId="{2D89D88E-DBDF-A6B7-AD50-57ACB3A5C079}"/>
          </ac:spMkLst>
        </pc:spChg>
      </pc:sldChg>
      <pc:sldChg chg="modSp">
        <pc:chgData name="Ethan Michael Byers" userId="S::byerem01@purdue.edu::263bb2f3-f93b-43de-9442-48e2276953bd" providerId="AD" clId="Web-{DF57BC25-697D-92F7-7DA3-BBCD67660DE3}" dt="2025-12-02T02:21:17.475" v="414" actId="20577"/>
        <pc:sldMkLst>
          <pc:docMk/>
          <pc:sldMk cId="4185065138" sldId="277"/>
        </pc:sldMkLst>
        <pc:spChg chg="mod">
          <ac:chgData name="Ethan Michael Byers" userId="S::byerem01@purdue.edu::263bb2f3-f93b-43de-9442-48e2276953bd" providerId="AD" clId="Web-{DF57BC25-697D-92F7-7DA3-BBCD67660DE3}" dt="2025-12-02T02:21:17.475" v="414" actId="20577"/>
          <ac:spMkLst>
            <pc:docMk/>
            <pc:sldMk cId="4185065138" sldId="277"/>
            <ac:spMk id="2" creationId="{01BE1FC1-37A2-4F33-646B-03ED84C54E70}"/>
          </ac:spMkLst>
        </pc:spChg>
      </pc:sldChg>
    </pc:docChg>
  </pc:docChgLst>
  <pc:docChgLst>
    <pc:chgData name="Isaac Quinton Eberhard" userId="S::eberiq01@purdue.edu::bacdbf8d-def8-48a4-a621-4fca04d0b28e" providerId="AD" clId="Web-{556CB93E-793D-1503-7982-CD6E0B62F5A3}"/>
    <pc:docChg chg="modSld">
      <pc:chgData name="Isaac Quinton Eberhard" userId="S::eberiq01@purdue.edu::bacdbf8d-def8-48a4-a621-4fca04d0b28e" providerId="AD" clId="Web-{556CB93E-793D-1503-7982-CD6E0B62F5A3}" dt="2025-12-10T02:02:27.025" v="7" actId="14100"/>
      <pc:docMkLst>
        <pc:docMk/>
      </pc:docMkLst>
      <pc:sldChg chg="addSp delSp modSp">
        <pc:chgData name="Isaac Quinton Eberhard" userId="S::eberiq01@purdue.edu::bacdbf8d-def8-48a4-a621-4fca04d0b28e" providerId="AD" clId="Web-{556CB93E-793D-1503-7982-CD6E0B62F5A3}" dt="2025-12-10T02:02:27.025" v="7" actId="14100"/>
        <pc:sldMkLst>
          <pc:docMk/>
          <pc:sldMk cId="972353969" sldId="283"/>
        </pc:sldMkLst>
      </pc:sldChg>
    </pc:docChg>
  </pc:docChgLst>
  <pc:docChgLst>
    <pc:chgData name="Isaac Quinton Eberhard" userId="S::eberiq01@purdue.edu::bacdbf8d-def8-48a4-a621-4fca04d0b28e" providerId="AD" clId="Web-{F933A281-FB2E-761C-7E10-B2D5E4DB8AE2}"/>
    <pc:docChg chg="modSld">
      <pc:chgData name="Isaac Quinton Eberhard" userId="S::eberiq01@purdue.edu::bacdbf8d-def8-48a4-a621-4fca04d0b28e" providerId="AD" clId="Web-{F933A281-FB2E-761C-7E10-B2D5E4DB8AE2}" dt="2025-12-09T01:34:11.465" v="1"/>
      <pc:docMkLst>
        <pc:docMk/>
      </pc:docMkLst>
      <pc:sldChg chg="addSp delSp modSp">
        <pc:chgData name="Isaac Quinton Eberhard" userId="S::eberiq01@purdue.edu::bacdbf8d-def8-48a4-a621-4fca04d0b28e" providerId="AD" clId="Web-{F933A281-FB2E-761C-7E10-B2D5E4DB8AE2}" dt="2025-12-09T01:34:11.465" v="1"/>
        <pc:sldMkLst>
          <pc:docMk/>
          <pc:sldMk cId="1391826038" sldId="286"/>
        </pc:sldMkLst>
      </pc:sldChg>
    </pc:docChg>
  </pc:docChgLst>
  <pc:docChgLst>
    <pc:chgData name="Cody Michael Bergman" userId="S::bergcm03@purdue.edu::2ca8d50a-165b-4a64-aad5-64933d5dda81" providerId="AD" clId="Web-{387090EA-6DEE-6425-451E-0E835857BD8C}"/>
    <pc:docChg chg="modSld">
      <pc:chgData name="Cody Michael Bergman" userId="S::bergcm03@purdue.edu::2ca8d50a-165b-4a64-aad5-64933d5dda81" providerId="AD" clId="Web-{387090EA-6DEE-6425-451E-0E835857BD8C}" dt="2025-12-09T00:24:56.582" v="309"/>
      <pc:docMkLst>
        <pc:docMk/>
      </pc:docMkLst>
      <pc:sldChg chg="modSp modNotes">
        <pc:chgData name="Cody Michael Bergman" userId="S::bergcm03@purdue.edu::2ca8d50a-165b-4a64-aad5-64933d5dda81" providerId="AD" clId="Web-{387090EA-6DEE-6425-451E-0E835857BD8C}" dt="2025-12-08T23:26:35.693" v="305"/>
        <pc:sldMkLst>
          <pc:docMk/>
          <pc:sldMk cId="507611916" sldId="288"/>
        </pc:sldMkLst>
        <pc:spChg chg="mod">
          <ac:chgData name="Cody Michael Bergman" userId="S::bergcm03@purdue.edu::2ca8d50a-165b-4a64-aad5-64933d5dda81" providerId="AD" clId="Web-{387090EA-6DEE-6425-451E-0E835857BD8C}" dt="2025-12-08T23:17:23.740" v="208" actId="20577"/>
          <ac:spMkLst>
            <pc:docMk/>
            <pc:sldMk cId="507611916" sldId="288"/>
            <ac:spMk id="2" creationId="{14656DB8-4D0F-07BD-DE72-974F4D89C4AA}"/>
          </ac:spMkLst>
        </pc:spChg>
      </pc:sldChg>
      <pc:sldChg chg="addSp delSp modSp">
        <pc:chgData name="Cody Michael Bergman" userId="S::bergcm03@purdue.edu::2ca8d50a-165b-4a64-aad5-64933d5dda81" providerId="AD" clId="Web-{387090EA-6DEE-6425-451E-0E835857BD8C}" dt="2025-12-09T00:24:56.582" v="309"/>
        <pc:sldMkLst>
          <pc:docMk/>
          <pc:sldMk cId="4104679781" sldId="295"/>
        </pc:sldMkLst>
      </pc:sldChg>
    </pc:docChg>
  </pc:docChgLst>
  <pc:docChgLst>
    <pc:chgData name="Cody Michael Bergman" userId="S::bergcm03@purdue.edu::2ca8d50a-165b-4a64-aad5-64933d5dda81" providerId="AD" clId="Web-{C80D6BAD-A6D3-7CB9-129C-49D08A30B4E8}"/>
    <pc:docChg chg="modSld">
      <pc:chgData name="Cody Michael Bergman" userId="S::bergcm03@purdue.edu::2ca8d50a-165b-4a64-aad5-64933d5dda81" providerId="AD" clId="Web-{C80D6BAD-A6D3-7CB9-129C-49D08A30B4E8}" dt="2025-12-10T02:41:43.962" v="5"/>
      <pc:docMkLst>
        <pc:docMk/>
      </pc:docMkLst>
    </pc:docChg>
  </pc:docChgLst>
  <pc:docChgLst>
    <pc:chgData name="Isaac Quinton Eberhard" userId="S::eberiq01@purdue.edu::bacdbf8d-def8-48a4-a621-4fca04d0b28e" providerId="AD" clId="Web-{15E4C792-EAE7-642B-7F4A-35E7A7C8D180}"/>
    <pc:docChg chg="modSld">
      <pc:chgData name="Isaac Quinton Eberhard" userId="S::eberiq01@purdue.edu::bacdbf8d-def8-48a4-a621-4fca04d0b28e" providerId="AD" clId="Web-{15E4C792-EAE7-642B-7F4A-35E7A7C8D180}" dt="2025-12-10T03:09:47.593" v="64"/>
      <pc:docMkLst>
        <pc:docMk/>
      </pc:docMkLst>
      <pc:sldChg chg="addSp delSp modSp delAnim">
        <pc:chgData name="Isaac Quinton Eberhard" userId="S::eberiq01@purdue.edu::bacdbf8d-def8-48a4-a621-4fca04d0b28e" providerId="AD" clId="Web-{15E4C792-EAE7-642B-7F4A-35E7A7C8D180}" dt="2025-12-10T03:09:47.593" v="64"/>
        <pc:sldMkLst>
          <pc:docMk/>
          <pc:sldMk cId="972353969" sldId="283"/>
        </pc:sldMkLst>
      </pc:sldChg>
      <pc:sldChg chg="addSp delSp modSp delAnim">
        <pc:chgData name="Isaac Quinton Eberhard" userId="S::eberiq01@purdue.edu::bacdbf8d-def8-48a4-a621-4fca04d0b28e" providerId="AD" clId="Web-{15E4C792-EAE7-642B-7F4A-35E7A7C8D180}" dt="2025-12-10T03:09:42.265" v="63" actId="1076"/>
        <pc:sldMkLst>
          <pc:docMk/>
          <pc:sldMk cId="1391826038" sldId="286"/>
        </pc:sldMkLst>
        <pc:spChg chg="mod">
          <ac:chgData name="Isaac Quinton Eberhard" userId="S::eberiq01@purdue.edu::bacdbf8d-def8-48a4-a621-4fca04d0b28e" providerId="AD" clId="Web-{15E4C792-EAE7-642B-7F4A-35E7A7C8D180}" dt="2025-12-10T02:34:12.615" v="22" actId="1076"/>
          <ac:spMkLst>
            <pc:docMk/>
            <pc:sldMk cId="1391826038" sldId="286"/>
            <ac:spMk id="5" creationId="{2DCA361D-2A7A-619C-8C24-5E4166DE34E6}"/>
          </ac:spMkLst>
        </pc:spChg>
        <pc:picChg chg="mod">
          <ac:chgData name="Isaac Quinton Eberhard" userId="S::eberiq01@purdue.edu::bacdbf8d-def8-48a4-a621-4fca04d0b28e" providerId="AD" clId="Web-{15E4C792-EAE7-642B-7F4A-35E7A7C8D180}" dt="2025-12-10T03:09:42.265" v="63" actId="1076"/>
          <ac:picMkLst>
            <pc:docMk/>
            <pc:sldMk cId="1391826038" sldId="286"/>
            <ac:picMk id="10" creationId="{F11C45D6-7E38-4C09-9A52-40FF1EC36EDD}"/>
          </ac:picMkLst>
        </pc:picChg>
      </pc:sldChg>
    </pc:docChg>
  </pc:docChgLst>
  <pc:docChgLst>
    <pc:chgData name="Trevor L Lemert" userId="S::lemetl01@purdue.edu::66b1c383-430b-4aa2-b310-2363d0f5bae1" providerId="AD" clId="Web-{FA0FCB6B-7755-9BE3-E924-9DF3C95F7D62}"/>
    <pc:docChg chg="modSld">
      <pc:chgData name="Trevor L Lemert" userId="S::lemetl01@purdue.edu::66b1c383-430b-4aa2-b310-2363d0f5bae1" providerId="AD" clId="Web-{FA0FCB6B-7755-9BE3-E924-9DF3C95F7D62}" dt="2025-12-09T00:07:20.642" v="11" actId="20577"/>
      <pc:docMkLst>
        <pc:docMk/>
      </pc:docMkLst>
    </pc:docChg>
  </pc:docChgLst>
  <pc:docChgLst>
    <pc:chgData name="Cody Michael Bergman" userId="S::bergcm03@purdue.edu::2ca8d50a-165b-4a64-aad5-64933d5dda81" providerId="AD" clId="Web-{18C28A51-8DF9-3023-BF5F-9A147EFC3A1D}"/>
    <pc:docChg chg="modSld">
      <pc:chgData name="Cody Michael Bergman" userId="S::bergcm03@purdue.edu::2ca8d50a-165b-4a64-aad5-64933d5dda81" providerId="AD" clId="Web-{18C28A51-8DF9-3023-BF5F-9A147EFC3A1D}" dt="2025-12-06T22:19:23.370" v="280" actId="1076"/>
      <pc:docMkLst>
        <pc:docMk/>
      </pc:docMkLst>
    </pc:docChg>
  </pc:docChgLst>
  <pc:docChgLst>
    <pc:chgData name="Isaac Quinton Eberhard" userId="bacdbf8d-def8-48a4-a621-4fca04d0b28e" providerId="ADAL" clId="{E4FEEB1E-10DA-418B-ABFE-0F4E6DDF79D2}"/>
    <pc:docChg chg="undo custSel delSld modSld sldOrd">
      <pc:chgData name="Isaac Quinton Eberhard" userId="bacdbf8d-def8-48a4-a621-4fca04d0b28e" providerId="ADAL" clId="{E4FEEB1E-10DA-418B-ABFE-0F4E6DDF79D2}" dt="2025-12-10T03:11:10.618" v="55"/>
      <pc:docMkLst>
        <pc:docMk/>
      </pc:docMkLst>
      <pc:sldChg chg="modSp mod">
        <pc:chgData name="Isaac Quinton Eberhard" userId="bacdbf8d-def8-48a4-a621-4fca04d0b28e" providerId="ADAL" clId="{E4FEEB1E-10DA-418B-ABFE-0F4E6DDF79D2}" dt="2025-12-09T00:22:55.391" v="27" actId="1076"/>
        <pc:sldMkLst>
          <pc:docMk/>
          <pc:sldMk cId="109857222" sldId="264"/>
        </pc:sldMkLst>
        <pc:spChg chg="mod">
          <ac:chgData name="Isaac Quinton Eberhard" userId="bacdbf8d-def8-48a4-a621-4fca04d0b28e" providerId="ADAL" clId="{E4FEEB1E-10DA-418B-ABFE-0F4E6DDF79D2}" dt="2025-12-09T00:22:55.391" v="27" actId="1076"/>
          <ac:spMkLst>
            <pc:docMk/>
            <pc:sldMk cId="109857222" sldId="264"/>
            <ac:spMk id="4" creationId="{774647DC-C0C7-2FCB-1EBE-89D242E12EC8}"/>
          </ac:spMkLst>
        </pc:spChg>
      </pc:sldChg>
      <pc:sldChg chg="ord">
        <pc:chgData name="Isaac Quinton Eberhard" userId="bacdbf8d-def8-48a4-a621-4fca04d0b28e" providerId="ADAL" clId="{E4FEEB1E-10DA-418B-ABFE-0F4E6DDF79D2}" dt="2025-12-09T00:27:55.969" v="29"/>
        <pc:sldMkLst>
          <pc:docMk/>
          <pc:sldMk cId="2706968258" sldId="270"/>
        </pc:sldMkLst>
      </pc:sldChg>
      <pc:sldChg chg="modSp mod">
        <pc:chgData name="Isaac Quinton Eberhard" userId="bacdbf8d-def8-48a4-a621-4fca04d0b28e" providerId="ADAL" clId="{E4FEEB1E-10DA-418B-ABFE-0F4E6DDF79D2}" dt="2025-12-09T00:12:49.562" v="18" actId="2085"/>
        <pc:sldMkLst>
          <pc:docMk/>
          <pc:sldMk cId="2710412710" sldId="274"/>
        </pc:sldMkLst>
        <pc:spChg chg="mod">
          <ac:chgData name="Isaac Quinton Eberhard" userId="bacdbf8d-def8-48a4-a621-4fca04d0b28e" providerId="ADAL" clId="{E4FEEB1E-10DA-418B-ABFE-0F4E6DDF79D2}" dt="2025-12-09T00:12:43.829" v="17" actId="2085"/>
          <ac:spMkLst>
            <pc:docMk/>
            <pc:sldMk cId="2710412710" sldId="274"/>
            <ac:spMk id="6" creationId="{C28DB448-33DF-96DE-3BB8-09191583A1A5}"/>
          </ac:spMkLst>
        </pc:spChg>
        <pc:spChg chg="mod">
          <ac:chgData name="Isaac Quinton Eberhard" userId="bacdbf8d-def8-48a4-a621-4fca04d0b28e" providerId="ADAL" clId="{E4FEEB1E-10DA-418B-ABFE-0F4E6DDF79D2}" dt="2025-12-09T00:12:28.700" v="16" actId="2085"/>
          <ac:spMkLst>
            <pc:docMk/>
            <pc:sldMk cId="2710412710" sldId="274"/>
            <ac:spMk id="7" creationId="{DC26DF39-E237-EFD0-BF5F-34A2BC96B86C}"/>
          </ac:spMkLst>
        </pc:spChg>
        <pc:spChg chg="mod">
          <ac:chgData name="Isaac Quinton Eberhard" userId="bacdbf8d-def8-48a4-a621-4fca04d0b28e" providerId="ADAL" clId="{E4FEEB1E-10DA-418B-ABFE-0F4E6DDF79D2}" dt="2025-12-09T00:12:49.562" v="18" actId="2085"/>
          <ac:spMkLst>
            <pc:docMk/>
            <pc:sldMk cId="2710412710" sldId="274"/>
            <ac:spMk id="8" creationId="{E652CF06-72F4-BB0C-6388-1ECC153C477F}"/>
          </ac:spMkLst>
        </pc:spChg>
      </pc:sldChg>
      <pc:sldChg chg="addSp delSp modSp mod modAnim modNotesTx">
        <pc:chgData name="Isaac Quinton Eberhard" userId="bacdbf8d-def8-48a4-a621-4fca04d0b28e" providerId="ADAL" clId="{E4FEEB1E-10DA-418B-ABFE-0F4E6DDF79D2}" dt="2025-12-10T03:11:10.618" v="55"/>
        <pc:sldMkLst>
          <pc:docMk/>
          <pc:sldMk cId="972353969" sldId="283"/>
        </pc:sldMkLst>
        <pc:picChg chg="add mod">
          <ac:chgData name="Isaac Quinton Eberhard" userId="bacdbf8d-def8-48a4-a621-4fca04d0b28e" providerId="ADAL" clId="{E4FEEB1E-10DA-418B-ABFE-0F4E6DDF79D2}" dt="2025-12-10T03:10:45.284" v="53" actId="14100"/>
          <ac:picMkLst>
            <pc:docMk/>
            <pc:sldMk cId="972353969" sldId="283"/>
            <ac:picMk id="2" creationId="{9CF642AD-2904-2190-7A4E-479127A50447}"/>
          </ac:picMkLst>
        </pc:picChg>
      </pc:sldChg>
      <pc:sldChg chg="addSp delSp modSp mod delAnim modAnim modNotesTx">
        <pc:chgData name="Isaac Quinton Eberhard" userId="bacdbf8d-def8-48a4-a621-4fca04d0b28e" providerId="ADAL" clId="{E4FEEB1E-10DA-418B-ABFE-0F4E6DDF79D2}" dt="2025-12-10T03:11:00.959" v="54"/>
        <pc:sldMkLst>
          <pc:docMk/>
          <pc:sldMk cId="1391826038" sldId="286"/>
        </pc:sldMkLst>
        <pc:picChg chg="add mod">
          <ac:chgData name="Isaac Quinton Eberhard" userId="bacdbf8d-def8-48a4-a621-4fca04d0b28e" providerId="ADAL" clId="{E4FEEB1E-10DA-418B-ABFE-0F4E6DDF79D2}" dt="2025-12-10T03:08:17.100" v="47"/>
          <ac:picMkLst>
            <pc:docMk/>
            <pc:sldMk cId="1391826038" sldId="286"/>
            <ac:picMk id="10" creationId="{F11C45D6-7E38-4C09-9A52-40FF1EC36EDD}"/>
          </ac:picMkLst>
        </pc:picChg>
      </pc:sldChg>
      <pc:sldChg chg="addSp delSp mod">
        <pc:chgData name="Isaac Quinton Eberhard" userId="bacdbf8d-def8-48a4-a621-4fca04d0b28e" providerId="ADAL" clId="{E4FEEB1E-10DA-418B-ABFE-0F4E6DDF79D2}" dt="2025-12-09T00:32:38.310" v="35" actId="478"/>
        <pc:sldMkLst>
          <pc:docMk/>
          <pc:sldMk cId="1761806191" sldId="289"/>
        </pc:sldMkLst>
        <pc:spChg chg="add del">
          <ac:chgData name="Isaac Quinton Eberhard" userId="bacdbf8d-def8-48a4-a621-4fca04d0b28e" providerId="ADAL" clId="{E4FEEB1E-10DA-418B-ABFE-0F4E6DDF79D2}" dt="2025-12-09T00:32:38.310" v="35" actId="478"/>
          <ac:spMkLst>
            <pc:docMk/>
            <pc:sldMk cId="1761806191" sldId="289"/>
            <ac:spMk id="41"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42"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44"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45"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46"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56"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57"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58"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59" creationId="{00000000-0000-0000-0000-000000000000}"/>
          </ac:spMkLst>
        </pc:spChg>
        <pc:spChg chg="add del">
          <ac:chgData name="Isaac Quinton Eberhard" userId="bacdbf8d-def8-48a4-a621-4fca04d0b28e" providerId="ADAL" clId="{E4FEEB1E-10DA-418B-ABFE-0F4E6DDF79D2}" dt="2025-12-09T00:32:38.310" v="35" actId="478"/>
          <ac:spMkLst>
            <pc:docMk/>
            <pc:sldMk cId="1761806191" sldId="289"/>
            <ac:spMk id="60" creationId="{00000000-0000-0000-0000-000000000000}"/>
          </ac:spMkLst>
        </pc:spChg>
      </pc:sldChg>
    </pc:docChg>
  </pc:docChgLst>
  <pc:docChgLst>
    <pc:chgData name="Trevor L Lemert" userId="S::lemetl01@purdue.edu::66b1c383-430b-4aa2-b310-2363d0f5bae1" providerId="AD" clId="Web-{3E059DE7-BF82-7833-CE40-17EBC2CEC2FA}"/>
    <pc:docChg chg="addSld delSld modSld sldOrd">
      <pc:chgData name="Trevor L Lemert" userId="S::lemetl01@purdue.edu::66b1c383-430b-4aa2-b310-2363d0f5bae1" providerId="AD" clId="Web-{3E059DE7-BF82-7833-CE40-17EBC2CEC2FA}" dt="2025-12-07T19:03:15.558" v="14"/>
      <pc:docMkLst>
        <pc:docMk/>
      </pc:docMkLst>
      <pc:sldChg chg="modSp ord">
        <pc:chgData name="Trevor L Lemert" userId="S::lemetl01@purdue.edu::66b1c383-430b-4aa2-b310-2363d0f5bae1" providerId="AD" clId="Web-{3E059DE7-BF82-7833-CE40-17EBC2CEC2FA}" dt="2025-12-07T19:03:13.776" v="13"/>
        <pc:sldMkLst>
          <pc:docMk/>
          <pc:sldMk cId="1391826038" sldId="286"/>
        </pc:sldMkLst>
        <pc:spChg chg="mod">
          <ac:chgData name="Trevor L Lemert" userId="S::lemetl01@purdue.edu::66b1c383-430b-4aa2-b310-2363d0f5bae1" providerId="AD" clId="Web-{3E059DE7-BF82-7833-CE40-17EBC2CEC2FA}" dt="2025-12-05T17:57:20.436" v="8" actId="20577"/>
          <ac:spMkLst>
            <pc:docMk/>
            <pc:sldMk cId="1391826038" sldId="286"/>
            <ac:spMk id="5" creationId="{2DCA361D-2A7A-619C-8C24-5E4166DE34E6}"/>
          </ac:spMkLst>
        </pc:spChg>
      </pc:sldChg>
    </pc:docChg>
  </pc:docChgLst>
  <pc:docChgLst>
    <pc:chgData name="Cody Michael Bergman" userId="S::bergcm03@purdue.edu::2ca8d50a-165b-4a64-aad5-64933d5dda81" providerId="AD" clId="Web-{6A9904A1-A73C-5641-4973-2A0E5AE3A7E3}"/>
    <pc:docChg chg="modSld">
      <pc:chgData name="Cody Michael Bergman" userId="S::bergcm03@purdue.edu::2ca8d50a-165b-4a64-aad5-64933d5dda81" providerId="AD" clId="Web-{6A9904A1-A73C-5641-4973-2A0E5AE3A7E3}" dt="2025-12-09T02:28:08.213" v="97"/>
      <pc:docMkLst>
        <pc:docMk/>
      </pc:docMkLst>
      <pc:sldChg chg="addSp delSp modSp modTransition addAnim delAnim modAnim">
        <pc:chgData name="Cody Michael Bergman" userId="S::bergcm03@purdue.edu::2ca8d50a-165b-4a64-aad5-64933d5dda81" providerId="AD" clId="Web-{6A9904A1-A73C-5641-4973-2A0E5AE3A7E3}" dt="2025-12-09T02:28:08.213" v="97"/>
        <pc:sldMkLst>
          <pc:docMk/>
          <pc:sldMk cId="0" sldId="256"/>
        </pc:sldMkLst>
        <pc:picChg chg="mod">
          <ac:chgData name="Cody Michael Bergman" userId="S::bergcm03@purdue.edu::2ca8d50a-165b-4a64-aad5-64933d5dda81" providerId="AD" clId="Web-{6A9904A1-A73C-5641-4973-2A0E5AE3A7E3}" dt="2025-12-09T02:28:01.041" v="94"/>
          <ac:picMkLst>
            <pc:docMk/>
            <pc:sldMk cId="0" sldId="256"/>
            <ac:picMk id="16" creationId="{7641C727-5F47-EF35-BDE7-586C2EF6E595}"/>
          </ac:picMkLst>
        </pc:picChg>
      </pc:sldChg>
      <pc:sldChg chg="addSp delSp modSp mod setBg">
        <pc:chgData name="Cody Michael Bergman" userId="S::bergcm03@purdue.edu::2ca8d50a-165b-4a64-aad5-64933d5dda81" providerId="AD" clId="Web-{6A9904A1-A73C-5641-4973-2A0E5AE3A7E3}" dt="2025-12-09T00:48:17.763" v="40"/>
        <pc:sldMkLst>
          <pc:docMk/>
          <pc:sldMk cId="2706968258" sldId="270"/>
        </pc:sldMkLst>
        <pc:spChg chg="mod">
          <ac:chgData name="Cody Michael Bergman" userId="S::bergcm03@purdue.edu::2ca8d50a-165b-4a64-aad5-64933d5dda81" providerId="AD" clId="Web-{6A9904A1-A73C-5641-4973-2A0E5AE3A7E3}" dt="2025-12-09T00:48:17.763" v="40"/>
          <ac:spMkLst>
            <pc:docMk/>
            <pc:sldMk cId="2706968258" sldId="270"/>
            <ac:spMk id="2" creationId="{DCADE5BA-FAD3-2E96-54D5-66AA9AE72A14}"/>
          </ac:spMkLst>
        </pc:spChg>
        <pc:picChg chg="mod">
          <ac:chgData name="Cody Michael Bergman" userId="S::bergcm03@purdue.edu::2ca8d50a-165b-4a64-aad5-64933d5dda81" providerId="AD" clId="Web-{6A9904A1-A73C-5641-4973-2A0E5AE3A7E3}" dt="2025-12-09T00:48:17.763" v="40"/>
          <ac:picMkLst>
            <pc:docMk/>
            <pc:sldMk cId="2706968258" sldId="270"/>
            <ac:picMk id="48" creationId="{8DA143DC-D2A3-4047-E61F-AA53F6C4A04E}"/>
          </ac:picMkLst>
        </pc:picChg>
      </pc:sldChg>
      <pc:sldChg chg="addSp delSp modSp">
        <pc:chgData name="Cody Michael Bergman" userId="S::bergcm03@purdue.edu::2ca8d50a-165b-4a64-aad5-64933d5dda81" providerId="AD" clId="Web-{6A9904A1-A73C-5641-4973-2A0E5AE3A7E3}" dt="2025-12-09T01:04:49.546" v="77" actId="20577"/>
        <pc:sldMkLst>
          <pc:docMk/>
          <pc:sldMk cId="4185065138" sldId="277"/>
        </pc:sldMkLst>
        <pc:graphicFrameChg chg="add del modGraphic">
          <ac:chgData name="Cody Michael Bergman" userId="S::bergcm03@purdue.edu::2ca8d50a-165b-4a64-aad5-64933d5dda81" providerId="AD" clId="Web-{6A9904A1-A73C-5641-4973-2A0E5AE3A7E3}" dt="2025-12-09T01:04:49.546" v="77" actId="20577"/>
          <ac:graphicFrameMkLst>
            <pc:docMk/>
            <pc:sldMk cId="4185065138" sldId="277"/>
            <ac:graphicFrameMk id="4" creationId="{C70EFEE0-039A-A6B7-3332-16796D1CAD20}"/>
          </ac:graphicFrameMkLst>
        </pc:graphicFrameChg>
      </pc:sldChg>
      <pc:sldChg chg="modNotes">
        <pc:chgData name="Cody Michael Bergman" userId="S::bergcm03@purdue.edu::2ca8d50a-165b-4a64-aad5-64933d5dda81" providerId="AD" clId="Web-{6A9904A1-A73C-5641-4973-2A0E5AE3A7E3}" dt="2025-12-09T02:22:15.073" v="79"/>
        <pc:sldMkLst>
          <pc:docMk/>
          <pc:sldMk cId="507611916" sldId="288"/>
        </pc:sldMkLst>
      </pc:sldChg>
      <pc:sldChg chg="addSp delSp modSp">
        <pc:chgData name="Cody Michael Bergman" userId="S::bergcm03@purdue.edu::2ca8d50a-165b-4a64-aad5-64933d5dda81" providerId="AD" clId="Web-{6A9904A1-A73C-5641-4973-2A0E5AE3A7E3}" dt="2025-12-09T00:40:17.184" v="28"/>
        <pc:sldMkLst>
          <pc:docMk/>
          <pc:sldMk cId="4104679781" sldId="295"/>
        </pc:sldMkLst>
      </pc:sldChg>
    </pc:docChg>
  </pc:docChgLst>
  <pc:docChgLst>
    <pc:chgData name="Tyler J Likens" userId="85b4f665-bd5b-4ebb-b3f6-fe6b7a1b86fd" providerId="ADAL" clId="{DEA9286F-2152-4484-B685-1D18D7A3930D}"/>
    <pc:docChg chg="undo custSel addSld delSld modSld sldOrd">
      <pc:chgData name="Tyler J Likens" userId="85b4f665-bd5b-4ebb-b3f6-fe6b7a1b86fd" providerId="ADAL" clId="{DEA9286F-2152-4484-B685-1D18D7A3930D}" dt="2025-12-10T18:45:08.282" v="680" actId="313"/>
      <pc:docMkLst>
        <pc:docMk/>
      </pc:docMkLst>
      <pc:sldChg chg="addSp delSp modSp add mod setBg modAnim">
        <pc:chgData name="Tyler J Likens" userId="85b4f665-bd5b-4ebb-b3f6-fe6b7a1b86fd" providerId="ADAL" clId="{DEA9286F-2152-4484-B685-1D18D7A3930D}" dt="2025-12-07T22:23:44.947" v="656" actId="1076"/>
        <pc:sldMkLst>
          <pc:docMk/>
          <pc:sldMk cId="0" sldId="256"/>
        </pc:sldMkLst>
        <pc:spChg chg="mod">
          <ac:chgData name="Tyler J Likens" userId="85b4f665-bd5b-4ebb-b3f6-fe6b7a1b86fd" providerId="ADAL" clId="{DEA9286F-2152-4484-B685-1D18D7A3930D}" dt="2025-12-07T22:23:16.394" v="650" actId="164"/>
          <ac:spMkLst>
            <pc:docMk/>
            <pc:sldMk cId="0" sldId="256"/>
            <ac:spMk id="2" creationId="{00000000-0000-0000-0000-000000000000}"/>
          </ac:spMkLst>
        </pc:spChg>
        <pc:spChg chg="mod">
          <ac:chgData name="Tyler J Likens" userId="85b4f665-bd5b-4ebb-b3f6-fe6b7a1b86fd" providerId="ADAL" clId="{DEA9286F-2152-4484-B685-1D18D7A3930D}" dt="2025-12-07T22:23:16.394" v="650" actId="164"/>
          <ac:spMkLst>
            <pc:docMk/>
            <pc:sldMk cId="0" sldId="256"/>
            <ac:spMk id="5" creationId="{00000000-0000-0000-0000-000000000000}"/>
          </ac:spMkLst>
        </pc:spChg>
        <pc:spChg chg="mod">
          <ac:chgData name="Tyler J Likens" userId="85b4f665-bd5b-4ebb-b3f6-fe6b7a1b86fd" providerId="ADAL" clId="{DEA9286F-2152-4484-B685-1D18D7A3930D}" dt="2025-12-07T22:23:16.394" v="650" actId="164"/>
          <ac:spMkLst>
            <pc:docMk/>
            <pc:sldMk cId="0" sldId="256"/>
            <ac:spMk id="8" creationId="{00000000-0000-0000-0000-000000000000}"/>
          </ac:spMkLst>
        </pc:spChg>
        <pc:spChg chg="mod">
          <ac:chgData name="Tyler J Likens" userId="85b4f665-bd5b-4ebb-b3f6-fe6b7a1b86fd" providerId="ADAL" clId="{DEA9286F-2152-4484-B685-1D18D7A3930D}" dt="2025-12-07T21:24:35.592" v="318" actId="207"/>
          <ac:spMkLst>
            <pc:docMk/>
            <pc:sldMk cId="0" sldId="256"/>
            <ac:spMk id="10" creationId="{00000000-0000-0000-0000-000000000000}"/>
          </ac:spMkLst>
        </pc:spChg>
        <pc:spChg chg="mod">
          <ac:chgData name="Tyler J Likens" userId="85b4f665-bd5b-4ebb-b3f6-fe6b7a1b86fd" providerId="ADAL" clId="{DEA9286F-2152-4484-B685-1D18D7A3930D}" dt="2025-12-07T22:23:16.394" v="650" actId="164"/>
          <ac:spMkLst>
            <pc:docMk/>
            <pc:sldMk cId="0" sldId="256"/>
            <ac:spMk id="11" creationId="{00000000-0000-0000-0000-000000000000}"/>
          </ac:spMkLst>
        </pc:spChg>
        <pc:spChg chg="mod">
          <ac:chgData name="Tyler J Likens" userId="85b4f665-bd5b-4ebb-b3f6-fe6b7a1b86fd" providerId="ADAL" clId="{DEA9286F-2152-4484-B685-1D18D7A3930D}" dt="2025-12-07T22:23:16.394" v="650" actId="164"/>
          <ac:spMkLst>
            <pc:docMk/>
            <pc:sldMk cId="0" sldId="256"/>
            <ac:spMk id="14" creationId="{00000000-0000-0000-0000-000000000000}"/>
          </ac:spMkLst>
        </pc:spChg>
        <pc:spChg chg="mod">
          <ac:chgData name="Tyler J Likens" userId="85b4f665-bd5b-4ebb-b3f6-fe6b7a1b86fd" providerId="ADAL" clId="{DEA9286F-2152-4484-B685-1D18D7A3930D}" dt="2025-12-07T22:23:44.947" v="656" actId="1076"/>
          <ac:spMkLst>
            <pc:docMk/>
            <pc:sldMk cId="0" sldId="256"/>
            <ac:spMk id="18" creationId="{00000000-0000-0000-0000-000000000000}"/>
          </ac:spMkLst>
        </pc:spChg>
        <pc:grpChg chg="mod">
          <ac:chgData name="Tyler J Likens" userId="85b4f665-bd5b-4ebb-b3f6-fe6b7a1b86fd" providerId="ADAL" clId="{DEA9286F-2152-4484-B685-1D18D7A3930D}" dt="2025-12-07T22:23:16.394" v="650" actId="164"/>
          <ac:grpSpMkLst>
            <pc:docMk/>
            <pc:sldMk cId="0" sldId="256"/>
            <ac:grpSpMk id="9" creationId="{00000000-0000-0000-0000-000000000000}"/>
          </ac:grpSpMkLst>
        </pc:grpChg>
        <pc:grpChg chg="mod">
          <ac:chgData name="Tyler J Likens" userId="85b4f665-bd5b-4ebb-b3f6-fe6b7a1b86fd" providerId="ADAL" clId="{DEA9286F-2152-4484-B685-1D18D7A3930D}" dt="2025-12-07T22:23:27.273" v="651" actId="1076"/>
          <ac:grpSpMkLst>
            <pc:docMk/>
            <pc:sldMk cId="0" sldId="256"/>
            <ac:grpSpMk id="25" creationId="{36C996D6-2565-58E5-893D-5CB164801916}"/>
          </ac:grpSpMkLst>
        </pc:grpChg>
        <pc:picChg chg="add mod">
          <ac:chgData name="Tyler J Likens" userId="85b4f665-bd5b-4ebb-b3f6-fe6b7a1b86fd" providerId="ADAL" clId="{DEA9286F-2152-4484-B685-1D18D7A3930D}" dt="2025-12-07T22:23:16.394" v="650" actId="164"/>
          <ac:picMkLst>
            <pc:docMk/>
            <pc:sldMk cId="0" sldId="256"/>
            <ac:picMk id="22" creationId="{96F3335F-292B-22D2-047A-06F667C3F7C9}"/>
          </ac:picMkLst>
        </pc:picChg>
        <pc:picChg chg="add mod">
          <ac:chgData name="Tyler J Likens" userId="85b4f665-bd5b-4ebb-b3f6-fe6b7a1b86fd" providerId="ADAL" clId="{DEA9286F-2152-4484-B685-1D18D7A3930D}" dt="2025-12-07T22:23:16.394" v="650" actId="164"/>
          <ac:picMkLst>
            <pc:docMk/>
            <pc:sldMk cId="0" sldId="256"/>
            <ac:picMk id="23" creationId="{197DA732-74E2-77C9-7F8C-FD366F87B96E}"/>
          </ac:picMkLst>
        </pc:picChg>
        <pc:picChg chg="add mod">
          <ac:chgData name="Tyler J Likens" userId="85b4f665-bd5b-4ebb-b3f6-fe6b7a1b86fd" providerId="ADAL" clId="{DEA9286F-2152-4484-B685-1D18D7A3930D}" dt="2025-12-07T22:23:16.394" v="650" actId="164"/>
          <ac:picMkLst>
            <pc:docMk/>
            <pc:sldMk cId="0" sldId="256"/>
            <ac:picMk id="24" creationId="{DD185A4D-CA29-91C0-FA59-D431A1911A13}"/>
          </ac:picMkLst>
        </pc:picChg>
      </pc:sldChg>
      <pc:sldChg chg="modSp mod">
        <pc:chgData name="Tyler J Likens" userId="85b4f665-bd5b-4ebb-b3f6-fe6b7a1b86fd" providerId="ADAL" clId="{DEA9286F-2152-4484-B685-1D18D7A3930D}" dt="2025-12-10T05:25:41.746" v="679" actId="1076"/>
        <pc:sldMkLst>
          <pc:docMk/>
          <pc:sldMk cId="109857222" sldId="264"/>
        </pc:sldMkLst>
        <pc:spChg chg="mod">
          <ac:chgData name="Tyler J Likens" userId="85b4f665-bd5b-4ebb-b3f6-fe6b7a1b86fd" providerId="ADAL" clId="{DEA9286F-2152-4484-B685-1D18D7A3930D}" dt="2025-12-10T05:25:31.060" v="678" actId="14100"/>
          <ac:spMkLst>
            <pc:docMk/>
            <pc:sldMk cId="109857222" sldId="264"/>
            <ac:spMk id="2" creationId="{00000000-0000-0000-0000-000000000000}"/>
          </ac:spMkLst>
        </pc:spChg>
        <pc:spChg chg="mod">
          <ac:chgData name="Tyler J Likens" userId="85b4f665-bd5b-4ebb-b3f6-fe6b7a1b86fd" providerId="ADAL" clId="{DEA9286F-2152-4484-B685-1D18D7A3930D}" dt="2025-12-10T05:25:41.746" v="679" actId="1076"/>
          <ac:spMkLst>
            <pc:docMk/>
            <pc:sldMk cId="109857222" sldId="264"/>
            <ac:spMk id="4" creationId="{774647DC-C0C7-2FCB-1EBE-89D242E12EC8}"/>
          </ac:spMkLst>
        </pc:spChg>
      </pc:sldChg>
      <pc:sldChg chg="addSp delSp modSp mod">
        <pc:chgData name="Tyler J Likens" userId="85b4f665-bd5b-4ebb-b3f6-fe6b7a1b86fd" providerId="ADAL" clId="{DEA9286F-2152-4484-B685-1D18D7A3930D}" dt="2025-12-07T22:22:49.557" v="646" actId="1076"/>
        <pc:sldMkLst>
          <pc:docMk/>
          <pc:sldMk cId="1693275815" sldId="273"/>
        </pc:sldMkLst>
        <pc:spChg chg="mod">
          <ac:chgData name="Tyler J Likens" userId="85b4f665-bd5b-4ebb-b3f6-fe6b7a1b86fd" providerId="ADAL" clId="{DEA9286F-2152-4484-B685-1D18D7A3930D}" dt="2025-12-07T22:22:49.557" v="646" actId="1076"/>
          <ac:spMkLst>
            <pc:docMk/>
            <pc:sldMk cId="1693275815" sldId="273"/>
            <ac:spMk id="2" creationId="{429377C4-95E8-ECD7-2E21-E7AB951870EB}"/>
          </ac:spMkLst>
        </pc:spChg>
        <pc:graphicFrameChg chg="add mod">
          <ac:chgData name="Tyler J Likens" userId="85b4f665-bd5b-4ebb-b3f6-fe6b7a1b86fd" providerId="ADAL" clId="{DEA9286F-2152-4484-B685-1D18D7A3930D}" dt="2025-12-07T22:19:32.648" v="625" actId="12100"/>
          <ac:graphicFrameMkLst>
            <pc:docMk/>
            <pc:sldMk cId="1693275815" sldId="273"/>
            <ac:graphicFrameMk id="5" creationId="{39232028-9CAE-C6E7-BA89-0F30C311BD95}"/>
          </ac:graphicFrameMkLst>
        </pc:graphicFrameChg>
      </pc:sldChg>
      <pc:sldChg chg="modSp modAnim">
        <pc:chgData name="Tyler J Likens" userId="85b4f665-bd5b-4ebb-b3f6-fe6b7a1b86fd" providerId="ADAL" clId="{DEA9286F-2152-4484-B685-1D18D7A3930D}" dt="2025-12-10T18:45:08.282" v="680" actId="313"/>
        <pc:sldMkLst>
          <pc:docMk/>
          <pc:sldMk cId="4185065138" sldId="277"/>
        </pc:sldMkLst>
        <pc:graphicFrameChg chg="mod">
          <ac:chgData name="Tyler J Likens" userId="85b4f665-bd5b-4ebb-b3f6-fe6b7a1b86fd" providerId="ADAL" clId="{DEA9286F-2152-4484-B685-1D18D7A3930D}" dt="2025-12-10T18:45:08.282" v="680" actId="313"/>
          <ac:graphicFrameMkLst>
            <pc:docMk/>
            <pc:sldMk cId="4185065138" sldId="277"/>
            <ac:graphicFrameMk id="4" creationId="{C70EFEE0-039A-A6B7-3332-16796D1CAD20}"/>
          </ac:graphicFrameMkLst>
        </pc:graphicFrameChg>
      </pc:sldChg>
      <pc:sldChg chg="addSp delSp modSp mod">
        <pc:chgData name="Tyler J Likens" userId="85b4f665-bd5b-4ebb-b3f6-fe6b7a1b86fd" providerId="ADAL" clId="{DEA9286F-2152-4484-B685-1D18D7A3930D}" dt="2025-12-07T22:24:27.508" v="663" actId="1076"/>
        <pc:sldMkLst>
          <pc:docMk/>
          <pc:sldMk cId="1761806191" sldId="289"/>
        </pc:sldMkLst>
        <pc:spChg chg="mod">
          <ac:chgData name="Tyler J Likens" userId="85b4f665-bd5b-4ebb-b3f6-fe6b7a1b86fd" providerId="ADAL" clId="{DEA9286F-2152-4484-B685-1D18D7A3930D}" dt="2025-12-07T21:43:01.940" v="477" actId="1076"/>
          <ac:spMkLst>
            <pc:docMk/>
            <pc:sldMk cId="1761806191" sldId="289"/>
            <ac:spMk id="54" creationId="{00000000-0000-0000-0000-000000000000}"/>
          </ac:spMkLst>
        </pc:spChg>
        <pc:spChg chg="mod">
          <ac:chgData name="Tyler J Likens" userId="85b4f665-bd5b-4ebb-b3f6-fe6b7a1b86fd" providerId="ADAL" clId="{DEA9286F-2152-4484-B685-1D18D7A3930D}" dt="2025-12-07T21:43:01.940" v="477" actId="1076"/>
          <ac:spMkLst>
            <pc:docMk/>
            <pc:sldMk cId="1761806191" sldId="289"/>
            <ac:spMk id="55" creationId="{00000000-0000-0000-0000-000000000000}"/>
          </ac:spMkLst>
        </pc:spChg>
        <pc:spChg chg="mod">
          <ac:chgData name="Tyler J Likens" userId="85b4f665-bd5b-4ebb-b3f6-fe6b7a1b86fd" providerId="ADAL" clId="{DEA9286F-2152-4484-B685-1D18D7A3930D}" dt="2025-12-07T22:24:27.508" v="663" actId="1076"/>
          <ac:spMkLst>
            <pc:docMk/>
            <pc:sldMk cId="1761806191" sldId="289"/>
            <ac:spMk id="62" creationId="{00000000-0000-0000-0000-000000000000}"/>
          </ac:spMkLst>
        </pc:spChg>
      </pc:sldChg>
      <pc:sldChg chg="add setBg">
        <pc:chgData name="Tyler J Likens" userId="85b4f665-bd5b-4ebb-b3f6-fe6b7a1b86fd" providerId="ADAL" clId="{DEA9286F-2152-4484-B685-1D18D7A3930D}" dt="2025-12-07T23:11:03.367" v="665"/>
        <pc:sldMkLst>
          <pc:docMk/>
          <pc:sldMk cId="4040504892" sldId="293"/>
        </pc:sldMkLst>
      </pc:sldChg>
    </pc:docChg>
  </pc:docChgLst>
  <pc:docChgLst>
    <pc:chgData name="Tyler J Likens" userId="S::liketj02@purdue.edu::85b4f665-bd5b-4ebb-b3f6-fe6b7a1b86fd" providerId="AD" clId="Web-{E204F152-463F-3A10-A8A0-0FE82D95BBC8}"/>
    <pc:docChg chg="modSld">
      <pc:chgData name="Tyler J Likens" userId="S::liketj02@purdue.edu::85b4f665-bd5b-4ebb-b3f6-fe6b7a1b86fd" providerId="AD" clId="Web-{E204F152-463F-3A10-A8A0-0FE82D95BBC8}" dt="2025-12-05T20:26:31.692" v="75" actId="20577"/>
      <pc:docMkLst>
        <pc:docMk/>
      </pc:docMkLst>
      <pc:sldChg chg="modSp">
        <pc:chgData name="Tyler J Likens" userId="S::liketj02@purdue.edu::85b4f665-bd5b-4ebb-b3f6-fe6b7a1b86fd" providerId="AD" clId="Web-{E204F152-463F-3A10-A8A0-0FE82D95BBC8}" dt="2025-12-05T20:26:31.692" v="75" actId="20577"/>
        <pc:sldMkLst>
          <pc:docMk/>
          <pc:sldMk cId="1761806191" sldId="289"/>
        </pc:sldMkLst>
        <pc:spChg chg="mod">
          <ac:chgData name="Tyler J Likens" userId="S::liketj02@purdue.edu::85b4f665-bd5b-4ebb-b3f6-fe6b7a1b86fd" providerId="AD" clId="Web-{E204F152-463F-3A10-A8A0-0FE82D95BBC8}" dt="2025-12-05T20:26:31.692" v="75" actId="20577"/>
          <ac:spMkLst>
            <pc:docMk/>
            <pc:sldMk cId="1761806191" sldId="289"/>
            <ac:spMk id="54" creationId="{00000000-0000-0000-0000-000000000000}"/>
          </ac:spMkLst>
        </pc:spChg>
      </pc:sldChg>
    </pc:docChg>
  </pc:docChgLst>
  <pc:docChgLst>
    <pc:chgData name="Isaac Quinton Eberhard" userId="S::eberiq01@purdue.edu::bacdbf8d-def8-48a4-a621-4fca04d0b28e" providerId="AD" clId="Web-{303A7349-A6E2-5AB6-BA8D-7DCC857FEA15}"/>
    <pc:docChg chg="modSld">
      <pc:chgData name="Isaac Quinton Eberhard" userId="S::eberiq01@purdue.edu::bacdbf8d-def8-48a4-a621-4fca04d0b28e" providerId="AD" clId="Web-{303A7349-A6E2-5AB6-BA8D-7DCC857FEA15}" dt="2025-12-07T12:31:58.928" v="10" actId="1076"/>
      <pc:docMkLst>
        <pc:docMk/>
      </pc:docMkLst>
      <pc:sldChg chg="addSp delSp modSp">
        <pc:chgData name="Isaac Quinton Eberhard" userId="S::eberiq01@purdue.edu::bacdbf8d-def8-48a4-a621-4fca04d0b28e" providerId="AD" clId="Web-{303A7349-A6E2-5AB6-BA8D-7DCC857FEA15}" dt="2025-12-07T12:31:58.928" v="10" actId="1076"/>
        <pc:sldMkLst>
          <pc:docMk/>
          <pc:sldMk cId="972353969" sldId="283"/>
        </pc:sldMkLst>
        <pc:spChg chg="mod">
          <ac:chgData name="Isaac Quinton Eberhard" userId="S::eberiq01@purdue.edu::bacdbf8d-def8-48a4-a621-4fca04d0b28e" providerId="AD" clId="Web-{303A7349-A6E2-5AB6-BA8D-7DCC857FEA15}" dt="2025-12-07T12:31:58.928" v="10" actId="1076"/>
          <ac:spMkLst>
            <pc:docMk/>
            <pc:sldMk cId="972353969" sldId="283"/>
            <ac:spMk id="5" creationId="{4A09AAC8-F05C-110F-0C0F-F5A4B16D1D68}"/>
          </ac:spMkLst>
        </pc:spChg>
      </pc:sldChg>
    </pc:docChg>
  </pc:docChgLst>
  <pc:docChgLst>
    <pc:chgData name="Isaac Quinton Eberhard" userId="S::eberiq01@purdue.edu::bacdbf8d-def8-48a4-a621-4fca04d0b28e" providerId="AD" clId="Web-{2267AA28-3997-EA5A-9007-755F122514CD}"/>
    <pc:docChg chg="modSld">
      <pc:chgData name="Isaac Quinton Eberhard" userId="S::eberiq01@purdue.edu::bacdbf8d-def8-48a4-a621-4fca04d0b28e" providerId="AD" clId="Web-{2267AA28-3997-EA5A-9007-755F122514CD}" dt="2025-12-11T01:30:54.412" v="10" actId="20577"/>
      <pc:docMkLst>
        <pc:docMk/>
      </pc:docMkLst>
      <pc:sldChg chg="addSp delSp modSp">
        <pc:chgData name="Isaac Quinton Eberhard" userId="S::eberiq01@purdue.edu::bacdbf8d-def8-48a4-a621-4fca04d0b28e" providerId="AD" clId="Web-{2267AA28-3997-EA5A-9007-755F122514CD}" dt="2025-12-11T01:30:54.412" v="10" actId="20577"/>
        <pc:sldMkLst>
          <pc:docMk/>
          <pc:sldMk cId="4185065138" sldId="277"/>
        </pc:sldMkLst>
        <pc:graphicFrameChg chg="add del modGraphic">
          <ac:chgData name="Isaac Quinton Eberhard" userId="S::eberiq01@purdue.edu::bacdbf8d-def8-48a4-a621-4fca04d0b28e" providerId="AD" clId="Web-{2267AA28-3997-EA5A-9007-755F122514CD}" dt="2025-12-11T01:30:54.412" v="10" actId="20577"/>
          <ac:graphicFrameMkLst>
            <pc:docMk/>
            <pc:sldMk cId="4185065138" sldId="277"/>
            <ac:graphicFrameMk id="4" creationId="{C70EFEE0-039A-A6B7-3332-16796D1CAD20}"/>
          </ac:graphicFrameMkLst>
        </pc:graphicFrameChg>
      </pc:sldChg>
      <pc:sldChg chg="modSp">
        <pc:chgData name="Isaac Quinton Eberhard" userId="S::eberiq01@purdue.edu::bacdbf8d-def8-48a4-a621-4fca04d0b28e" providerId="AD" clId="Web-{2267AA28-3997-EA5A-9007-755F122514CD}" dt="2025-12-11T00:38:13.205" v="3"/>
        <pc:sldMkLst>
          <pc:docMk/>
          <pc:sldMk cId="4104679781" sldId="295"/>
        </pc:sldMkLst>
        <pc:graphicFrameChg chg="mod modGraphic">
          <ac:chgData name="Isaac Quinton Eberhard" userId="S::eberiq01@purdue.edu::bacdbf8d-def8-48a4-a621-4fca04d0b28e" providerId="AD" clId="Web-{2267AA28-3997-EA5A-9007-755F122514CD}" dt="2025-12-11T00:38:13.205" v="3"/>
          <ac:graphicFrameMkLst>
            <pc:docMk/>
            <pc:sldMk cId="4104679781" sldId="295"/>
            <ac:graphicFrameMk id="4" creationId="{8EF44B41-A0F6-B1F3-CFA8-02A00556D37C}"/>
          </ac:graphicFrameMkLst>
        </pc:graphicFrameChg>
      </pc:sldChg>
    </pc:docChg>
  </pc:docChgLst>
  <pc:docChgLst>
    <pc:chgData name="Trevor L Lemert" userId="66b1c383-430b-4aa2-b310-2363d0f5bae1" providerId="ADAL" clId="{5670760C-BDF0-4184-A94F-F4CC2CB38C37}"/>
    <pc:docChg chg="undo custSel addSld delSld modSld">
      <pc:chgData name="Trevor L Lemert" userId="66b1c383-430b-4aa2-b310-2363d0f5bae1" providerId="ADAL" clId="{5670760C-BDF0-4184-A94F-F4CC2CB38C37}" dt="2025-12-11T01:43:37.645" v="1794" actId="20577"/>
      <pc:docMkLst>
        <pc:docMk/>
      </pc:docMkLst>
      <pc:sldChg chg="addSp delSp modSp mod">
        <pc:chgData name="Trevor L Lemert" userId="66b1c383-430b-4aa2-b310-2363d0f5bae1" providerId="ADAL" clId="{5670760C-BDF0-4184-A94F-F4CC2CB38C37}" dt="2025-12-09T00:42:31.293" v="127" actId="478"/>
        <pc:sldMkLst>
          <pc:docMk/>
          <pc:sldMk cId="0" sldId="256"/>
        </pc:sldMkLst>
        <pc:picChg chg="add mod modCrop">
          <ac:chgData name="Trevor L Lemert" userId="66b1c383-430b-4aa2-b310-2363d0f5bae1" providerId="ADAL" clId="{5670760C-BDF0-4184-A94F-F4CC2CB38C37}" dt="2025-12-09T00:41:10.282" v="119" actId="1076"/>
          <ac:picMkLst>
            <pc:docMk/>
            <pc:sldMk cId="0" sldId="256"/>
            <ac:picMk id="16" creationId="{7641C727-5F47-EF35-BDE7-586C2EF6E595}"/>
          </ac:picMkLst>
        </pc:picChg>
        <pc:picChg chg="mod">
          <ac:chgData name="Trevor L Lemert" userId="66b1c383-430b-4aa2-b310-2363d0f5bae1" providerId="ADAL" clId="{5670760C-BDF0-4184-A94F-F4CC2CB38C37}" dt="2025-12-09T00:42:09.393" v="126" actId="14100"/>
          <ac:picMkLst>
            <pc:docMk/>
            <pc:sldMk cId="0" sldId="256"/>
            <ac:picMk id="22" creationId="{96F3335F-292B-22D2-047A-06F667C3F7C9}"/>
          </ac:picMkLst>
        </pc:picChg>
        <pc:picChg chg="add del">
          <ac:chgData name="Trevor L Lemert" userId="66b1c383-430b-4aa2-b310-2363d0f5bae1" providerId="ADAL" clId="{5670760C-BDF0-4184-A94F-F4CC2CB38C37}" dt="2025-12-09T00:41:59.592" v="124" actId="478"/>
          <ac:picMkLst>
            <pc:docMk/>
            <pc:sldMk cId="0" sldId="256"/>
            <ac:picMk id="23" creationId="{197DA732-74E2-77C9-7F8C-FD366F87B96E}"/>
          </ac:picMkLst>
        </pc:picChg>
      </pc:sldChg>
      <pc:sldChg chg="delSp modSp mod">
        <pc:chgData name="Trevor L Lemert" userId="66b1c383-430b-4aa2-b310-2363d0f5bae1" providerId="ADAL" clId="{5670760C-BDF0-4184-A94F-F4CC2CB38C37}" dt="2025-12-10T15:30:11.799" v="1442" actId="478"/>
        <pc:sldMkLst>
          <pc:docMk/>
          <pc:sldMk cId="4185065138" sldId="277"/>
        </pc:sldMkLst>
        <pc:graphicFrameChg chg="mod">
          <ac:chgData name="Trevor L Lemert" userId="66b1c383-430b-4aa2-b310-2363d0f5bae1" providerId="ADAL" clId="{5670760C-BDF0-4184-A94F-F4CC2CB38C37}" dt="2025-12-09T00:59:48.031" v="668"/>
          <ac:graphicFrameMkLst>
            <pc:docMk/>
            <pc:sldMk cId="4185065138" sldId="277"/>
            <ac:graphicFrameMk id="4" creationId="{C70EFEE0-039A-A6B7-3332-16796D1CAD20}"/>
          </ac:graphicFrameMkLst>
        </pc:graphicFrameChg>
      </pc:sldChg>
      <pc:sldChg chg="modSp mod modAnim modNotesTx">
        <pc:chgData name="Trevor L Lemert" userId="66b1c383-430b-4aa2-b310-2363d0f5bae1" providerId="ADAL" clId="{5670760C-BDF0-4184-A94F-F4CC2CB38C37}" dt="2025-12-11T01:43:37.645" v="1794" actId="20577"/>
        <pc:sldMkLst>
          <pc:docMk/>
          <pc:sldMk cId="1391826038" sldId="286"/>
        </pc:sldMkLst>
        <pc:spChg chg="mod">
          <ac:chgData name="Trevor L Lemert" userId="66b1c383-430b-4aa2-b310-2363d0f5bae1" providerId="ADAL" clId="{5670760C-BDF0-4184-A94F-F4CC2CB38C37}" dt="2025-12-09T01:34:54.705" v="689" actId="1076"/>
          <ac:spMkLst>
            <pc:docMk/>
            <pc:sldMk cId="1391826038" sldId="286"/>
            <ac:spMk id="5" creationId="{2DCA361D-2A7A-619C-8C24-5E4166DE34E6}"/>
          </ac:spMkLst>
        </pc:spChg>
      </pc:sldChg>
      <pc:sldChg chg="add del">
        <pc:chgData name="Trevor L Lemert" userId="66b1c383-430b-4aa2-b310-2363d0f5bae1" providerId="ADAL" clId="{5670760C-BDF0-4184-A94F-F4CC2CB38C37}" dt="2025-12-10T15:30:02.828" v="1440" actId="47"/>
        <pc:sldMkLst>
          <pc:docMk/>
          <pc:sldMk cId="507611916" sldId="288"/>
        </pc:sldMkLst>
      </pc:sldChg>
      <pc:sldChg chg="delSp mod">
        <pc:chgData name="Trevor L Lemert" userId="66b1c383-430b-4aa2-b310-2363d0f5bae1" providerId="ADAL" clId="{5670760C-BDF0-4184-A94F-F4CC2CB38C37}" dt="2025-12-09T00:41:30.775" v="121" actId="478"/>
        <pc:sldMkLst>
          <pc:docMk/>
          <pc:sldMk cId="4104679781" sldId="295"/>
        </pc:sldMkLst>
      </pc:sldChg>
      <pc:sldChg chg="modSp add mod setBg modNotesTx">
        <pc:chgData name="Trevor L Lemert" userId="66b1c383-430b-4aa2-b310-2363d0f5bae1" providerId="ADAL" clId="{5670760C-BDF0-4184-A94F-F4CC2CB38C37}" dt="2025-12-11T01:23:18.920" v="1667" actId="6549"/>
        <pc:sldMkLst>
          <pc:docMk/>
          <pc:sldMk cId="0" sldId="296"/>
        </pc:sldMkLst>
        <pc:spChg chg="mod modCrop">
          <ac:chgData name="Trevor L Lemert" userId="66b1c383-430b-4aa2-b310-2363d0f5bae1" providerId="ADAL" clId="{5670760C-BDF0-4184-A94F-F4CC2CB38C37}" dt="2025-12-09T00:43:51.011" v="134" actId="732"/>
          <ac:spMkLst>
            <pc:docMk/>
            <pc:sldMk cId="0" sldId="296"/>
            <ac:spMk id="2" creationId="{00000000-0000-0000-0000-000000000000}"/>
          </ac:spMkLst>
        </pc:spChg>
        <pc:spChg chg="mod">
          <ac:chgData name="Trevor L Lemert" userId="66b1c383-430b-4aa2-b310-2363d0f5bae1" providerId="ADAL" clId="{5670760C-BDF0-4184-A94F-F4CC2CB38C37}" dt="2025-12-09T01:13:58.500" v="687"/>
          <ac:spMkLst>
            <pc:docMk/>
            <pc:sldMk cId="0" sldId="296"/>
            <ac:spMk id="4" creationId="{00000000-0000-0000-0000-000000000000}"/>
          </ac:spMkLst>
        </pc:spChg>
        <pc:spChg chg="mod">
          <ac:chgData name="Trevor L Lemert" userId="66b1c383-430b-4aa2-b310-2363d0f5bae1" providerId="ADAL" clId="{5670760C-BDF0-4184-A94F-F4CC2CB38C37}" dt="2025-12-09T01:13:40.093" v="678" actId="20577"/>
          <ac:spMkLst>
            <pc:docMk/>
            <pc:sldMk cId="0" sldId="296"/>
            <ac:spMk id="5" creationId="{00000000-0000-0000-0000-000000000000}"/>
          </ac:spMkLst>
        </pc:spChg>
        <pc:spChg chg="mod">
          <ac:chgData name="Trevor L Lemert" userId="66b1c383-430b-4aa2-b310-2363d0f5bae1" providerId="ADAL" clId="{5670760C-BDF0-4184-A94F-F4CC2CB38C37}" dt="2025-12-09T01:13:53.540" v="686" actId="21"/>
          <ac:spMkLst>
            <pc:docMk/>
            <pc:sldMk cId="0" sldId="296"/>
            <ac:spMk id="7" creationId="{00000000-0000-0000-0000-000000000000}"/>
          </ac:spMkLst>
        </pc:spChg>
        <pc:spChg chg="mod">
          <ac:chgData name="Trevor L Lemert" userId="66b1c383-430b-4aa2-b310-2363d0f5bae1" providerId="ADAL" clId="{5670760C-BDF0-4184-A94F-F4CC2CB38C37}" dt="2025-12-09T01:13:51.159" v="685"/>
          <ac:spMkLst>
            <pc:docMk/>
            <pc:sldMk cId="0" sldId="296"/>
            <ac:spMk id="8" creationId="{00000000-0000-0000-0000-000000000000}"/>
          </ac:spMkLst>
        </pc:spChg>
        <pc:grpChg chg="mod">
          <ac:chgData name="Trevor L Lemert" userId="66b1c383-430b-4aa2-b310-2363d0f5bae1" providerId="ADAL" clId="{5670760C-BDF0-4184-A94F-F4CC2CB38C37}" dt="2025-12-09T01:13:51.159" v="685"/>
          <ac:grpSpMkLst>
            <pc:docMk/>
            <pc:sldMk cId="0" sldId="296"/>
            <ac:grpSpMk id="6" creationId="{00000000-0000-0000-0000-000000000000}"/>
          </ac:grpSpMkLst>
        </pc:grpChg>
      </pc:sldChg>
    </pc:docChg>
  </pc:docChgLst>
  <pc:docChgLst>
    <pc:chgData name="Cody Michael Bergman" userId="S::bergcm03@purdue.edu::2ca8d50a-165b-4a64-aad5-64933d5dda81" providerId="AD" clId="Web-{7911771E-0796-8F0E-03A5-56752AB70F05}"/>
    <pc:docChg chg="modSld">
      <pc:chgData name="Cody Michael Bergman" userId="S::bergcm03@purdue.edu::2ca8d50a-165b-4a64-aad5-64933d5dda81" providerId="AD" clId="Web-{7911771E-0796-8F0E-03A5-56752AB70F05}" dt="2025-12-06T21:17:51.496" v="22" actId="1076"/>
      <pc:docMkLst>
        <pc:docMk/>
      </pc:docMkLst>
    </pc:docChg>
  </pc:docChgLst>
  <pc:docChgLst>
    <pc:chgData name="Ethan Michael Byers" userId="S::byerem01@purdue.edu::263bb2f3-f93b-43de-9442-48e2276953bd" providerId="AD" clId="Web-{9F230730-6AFB-9C59-76DC-C2F1BD6FDDCE}"/>
    <pc:docChg chg="addSld delSld modSld sldOrd">
      <pc:chgData name="Ethan Michael Byers" userId="S::byerem01@purdue.edu::263bb2f3-f93b-43de-9442-48e2276953bd" providerId="AD" clId="Web-{9F230730-6AFB-9C59-76DC-C2F1BD6FDDCE}" dt="2025-12-09T01:11:26.192" v="377" actId="20577"/>
      <pc:docMkLst>
        <pc:docMk/>
      </pc:docMkLst>
      <pc:sldChg chg="ord">
        <pc:chgData name="Ethan Michael Byers" userId="S::byerem01@purdue.edu::263bb2f3-f93b-43de-9442-48e2276953bd" providerId="AD" clId="Web-{9F230730-6AFB-9C59-76DC-C2F1BD6FDDCE}" dt="2025-12-09T00:28:56.423" v="43"/>
        <pc:sldMkLst>
          <pc:docMk/>
          <pc:sldMk cId="1693275815" sldId="273"/>
        </pc:sldMkLst>
      </pc:sldChg>
      <pc:sldChg chg="addSp delSp modSp add ord replId">
        <pc:chgData name="Ethan Michael Byers" userId="S::byerem01@purdue.edu::263bb2f3-f93b-43de-9442-48e2276953bd" providerId="AD" clId="Web-{9F230730-6AFB-9C59-76DC-C2F1BD6FDDCE}" dt="2025-12-09T01:11:26.192" v="377" actId="20577"/>
        <pc:sldMkLst>
          <pc:docMk/>
          <pc:sldMk cId="4104679781" sldId="295"/>
        </pc:sldMkLst>
        <pc:spChg chg="mod">
          <ac:chgData name="Ethan Michael Byers" userId="S::byerem01@purdue.edu::263bb2f3-f93b-43de-9442-48e2276953bd" providerId="AD" clId="Web-{9F230730-6AFB-9C59-76DC-C2F1BD6FDDCE}" dt="2025-12-09T00:13:49.953" v="11" actId="20577"/>
          <ac:spMkLst>
            <pc:docMk/>
            <pc:sldMk cId="4104679781" sldId="295"/>
            <ac:spMk id="2" creationId="{312902B1-C979-1FE5-E419-45FE9703A040}"/>
          </ac:spMkLst>
        </pc:spChg>
      </pc:sldChg>
    </pc:docChg>
  </pc:docChgLst>
  <pc:docChgLst>
    <pc:chgData name="Ethan Michael Byers" userId="S::byerem01@purdue.edu::263bb2f3-f93b-43de-9442-48e2276953bd" providerId="AD" clId="Web-{011F65AC-AA55-299F-1A17-2BCBFCD3DB5A}"/>
    <pc:docChg chg="addSld delSld modSld sldOrd">
      <pc:chgData name="Ethan Michael Byers" userId="S::byerem01@purdue.edu::263bb2f3-f93b-43de-9442-48e2276953bd" providerId="AD" clId="Web-{011F65AC-AA55-299F-1A17-2BCBFCD3DB5A}" dt="2025-12-06T07:51:03.278" v="176" actId="1076"/>
      <pc:docMkLst>
        <pc:docMk/>
      </pc:docMkLst>
      <pc:sldChg chg="addSp delSp modSp">
        <pc:chgData name="Ethan Michael Byers" userId="S::byerem01@purdue.edu::263bb2f3-f93b-43de-9442-48e2276953bd" providerId="AD" clId="Web-{011F65AC-AA55-299F-1A17-2BCBFCD3DB5A}" dt="2025-12-06T07:51:03.278" v="176" actId="1076"/>
        <pc:sldMkLst>
          <pc:docMk/>
          <pc:sldMk cId="2706968258" sldId="270"/>
        </pc:sldMkLst>
        <pc:spChg chg="mod">
          <ac:chgData name="Ethan Michael Byers" userId="S::byerem01@purdue.edu::263bb2f3-f93b-43de-9442-48e2276953bd" providerId="AD" clId="Web-{011F65AC-AA55-299F-1A17-2BCBFCD3DB5A}" dt="2025-12-06T07:48:03.915" v="172" actId="14100"/>
          <ac:spMkLst>
            <pc:docMk/>
            <pc:sldMk cId="2706968258" sldId="270"/>
            <ac:spMk id="2" creationId="{DCADE5BA-FAD3-2E96-54D5-66AA9AE72A14}"/>
          </ac:spMkLst>
        </pc:spChg>
        <pc:picChg chg="add mod">
          <ac:chgData name="Ethan Michael Byers" userId="S::byerem01@purdue.edu::263bb2f3-f93b-43de-9442-48e2276953bd" providerId="AD" clId="Web-{011F65AC-AA55-299F-1A17-2BCBFCD3DB5A}" dt="2025-12-06T07:51:03.278" v="176" actId="1076"/>
          <ac:picMkLst>
            <pc:docMk/>
            <pc:sldMk cId="2706968258" sldId="270"/>
            <ac:picMk id="48" creationId="{8DA143DC-D2A3-4047-E61F-AA53F6C4A04E}"/>
          </ac:picMkLst>
        </pc:picChg>
      </pc:sldChg>
      <pc:sldChg chg="modSp">
        <pc:chgData name="Ethan Michael Byers" userId="S::byerem01@purdue.edu::263bb2f3-f93b-43de-9442-48e2276953bd" providerId="AD" clId="Web-{011F65AC-AA55-299F-1A17-2BCBFCD3DB5A}" dt="2025-12-05T22:40:00.114" v="146" actId="20577"/>
        <pc:sldMkLst>
          <pc:docMk/>
          <pc:sldMk cId="2710412710" sldId="274"/>
        </pc:sldMkLst>
      </pc:sldChg>
      <pc:sldChg chg="ord">
        <pc:chgData name="Ethan Michael Byers" userId="S::byerem01@purdue.edu::263bb2f3-f93b-43de-9442-48e2276953bd" providerId="AD" clId="Web-{011F65AC-AA55-299F-1A17-2BCBFCD3DB5A}" dt="2025-12-05T17:40:05.312" v="0"/>
        <pc:sldMkLst>
          <pc:docMk/>
          <pc:sldMk cId="4185065138" sldId="277"/>
        </pc:sldMkLst>
      </pc:sldChg>
      <pc:sldChg chg="modSp add ord replId">
        <pc:chgData name="Ethan Michael Byers" userId="S::byerem01@purdue.edu::263bb2f3-f93b-43de-9442-48e2276953bd" providerId="AD" clId="Web-{011F65AC-AA55-299F-1A17-2BCBFCD3DB5A}" dt="2025-12-05T17:57:04.426" v="28" actId="20577"/>
        <pc:sldMkLst>
          <pc:docMk/>
          <pc:sldMk cId="1391826038" sldId="286"/>
        </pc:sldMkLst>
        <pc:spChg chg="mod">
          <ac:chgData name="Ethan Michael Byers" userId="S::byerem01@purdue.edu::263bb2f3-f93b-43de-9442-48e2276953bd" providerId="AD" clId="Web-{011F65AC-AA55-299F-1A17-2BCBFCD3DB5A}" dt="2025-12-05T17:57:01.582" v="19" actId="20577"/>
          <ac:spMkLst>
            <pc:docMk/>
            <pc:sldMk cId="1391826038" sldId="286"/>
            <ac:spMk id="5" creationId="{2DCA361D-2A7A-619C-8C24-5E4166DE34E6}"/>
          </ac:spMkLst>
        </pc:spChg>
      </pc:sldChg>
    </pc:docChg>
  </pc:docChgLst>
  <pc:docChgLst>
    <pc:chgData name="Isaac Quinton Eberhard" userId="S::eberiq01@purdue.edu::bacdbf8d-def8-48a4-a621-4fca04d0b28e" providerId="AD" clId="Web-{92F50623-69A7-ABC8-91D4-87B9715115CB}"/>
    <pc:docChg chg="mod addSld delSld modSld sldOrd">
      <pc:chgData name="Isaac Quinton Eberhard" userId="S::eberiq01@purdue.edu::bacdbf8d-def8-48a4-a621-4fca04d0b28e" providerId="AD" clId="Web-{92F50623-69A7-ABC8-91D4-87B9715115CB}" dt="2025-12-06T13:35:32.868" v="1372" actId="1076"/>
      <pc:docMkLst>
        <pc:docMk/>
      </pc:docMkLst>
      <pc:sldChg chg="addSp delSp modSp">
        <pc:chgData name="Isaac Quinton Eberhard" userId="S::eberiq01@purdue.edu::bacdbf8d-def8-48a4-a621-4fca04d0b28e" providerId="AD" clId="Web-{92F50623-69A7-ABC8-91D4-87B9715115CB}" dt="2025-12-05T01:45:44.587" v="22" actId="1076"/>
        <pc:sldMkLst>
          <pc:docMk/>
          <pc:sldMk cId="109857222" sldId="264"/>
        </pc:sldMkLst>
        <pc:spChg chg="mod">
          <ac:chgData name="Isaac Quinton Eberhard" userId="S::eberiq01@purdue.edu::bacdbf8d-def8-48a4-a621-4fca04d0b28e" providerId="AD" clId="Web-{92F50623-69A7-ABC8-91D4-87B9715115CB}" dt="2025-12-05T01:45:38.275" v="20" actId="1076"/>
          <ac:spMkLst>
            <pc:docMk/>
            <pc:sldMk cId="109857222" sldId="264"/>
            <ac:spMk id="2" creationId="{00000000-0000-0000-0000-000000000000}"/>
          </ac:spMkLst>
        </pc:spChg>
        <pc:spChg chg="mod">
          <ac:chgData name="Isaac Quinton Eberhard" userId="S::eberiq01@purdue.edu::bacdbf8d-def8-48a4-a621-4fca04d0b28e" providerId="AD" clId="Web-{92F50623-69A7-ABC8-91D4-87B9715115CB}" dt="2025-12-05T01:45:44.587" v="22" actId="1076"/>
          <ac:spMkLst>
            <pc:docMk/>
            <pc:sldMk cId="109857222" sldId="264"/>
            <ac:spMk id="3" creationId="{00000000-0000-0000-0000-000000000000}"/>
          </ac:spMkLst>
        </pc:spChg>
        <pc:spChg chg="mod">
          <ac:chgData name="Isaac Quinton Eberhard" userId="S::eberiq01@purdue.edu::bacdbf8d-def8-48a4-a621-4fca04d0b28e" providerId="AD" clId="Web-{92F50623-69A7-ABC8-91D4-87B9715115CB}" dt="2025-12-05T01:45:38.275" v="21" actId="1076"/>
          <ac:spMkLst>
            <pc:docMk/>
            <pc:sldMk cId="109857222" sldId="264"/>
            <ac:spMk id="4" creationId="{774647DC-C0C7-2FCB-1EBE-89D242E12EC8}"/>
          </ac:spMkLst>
        </pc:spChg>
      </pc:sldChg>
      <pc:sldChg chg="ord">
        <pc:chgData name="Isaac Quinton Eberhard" userId="S::eberiq01@purdue.edu::bacdbf8d-def8-48a4-a621-4fca04d0b28e" providerId="AD" clId="Web-{92F50623-69A7-ABC8-91D4-87B9715115CB}" dt="2025-12-05T02:09:15.612" v="383"/>
        <pc:sldMkLst>
          <pc:docMk/>
          <pc:sldMk cId="2706968258" sldId="270"/>
        </pc:sldMkLst>
      </pc:sldChg>
      <pc:sldChg chg="addSp delSp modSp mod ord setBg modNotes">
        <pc:chgData name="Isaac Quinton Eberhard" userId="S::eberiq01@purdue.edu::bacdbf8d-def8-48a4-a621-4fca04d0b28e" providerId="AD" clId="Web-{92F50623-69A7-ABC8-91D4-87B9715115CB}" dt="2025-12-05T17:38:25.308" v="737"/>
        <pc:sldMkLst>
          <pc:docMk/>
          <pc:sldMk cId="2710412710" sldId="274"/>
        </pc:sldMkLst>
        <pc:spChg chg="add mod ord">
          <ac:chgData name="Isaac Quinton Eberhard" userId="S::eberiq01@purdue.edu::bacdbf8d-def8-48a4-a621-4fca04d0b28e" providerId="AD" clId="Web-{92F50623-69A7-ABC8-91D4-87B9715115CB}" dt="2025-12-05T02:19:51.377" v="557" actId="14100"/>
          <ac:spMkLst>
            <pc:docMk/>
            <pc:sldMk cId="2710412710" sldId="274"/>
            <ac:spMk id="6" creationId="{C28DB448-33DF-96DE-3BB8-09191583A1A5}"/>
          </ac:spMkLst>
        </pc:spChg>
        <pc:spChg chg="add mod ord">
          <ac:chgData name="Isaac Quinton Eberhard" userId="S::eberiq01@purdue.edu::bacdbf8d-def8-48a4-a621-4fca04d0b28e" providerId="AD" clId="Web-{92F50623-69A7-ABC8-91D4-87B9715115CB}" dt="2025-12-05T02:19:37.908" v="552"/>
          <ac:spMkLst>
            <pc:docMk/>
            <pc:sldMk cId="2710412710" sldId="274"/>
            <ac:spMk id="7" creationId="{DC26DF39-E237-EFD0-BF5F-34A2BC96B86C}"/>
          </ac:spMkLst>
        </pc:spChg>
        <pc:spChg chg="add del mod ord">
          <ac:chgData name="Isaac Quinton Eberhard" userId="S::eberiq01@purdue.edu::bacdbf8d-def8-48a4-a621-4fca04d0b28e" providerId="AD" clId="Web-{92F50623-69A7-ABC8-91D4-87B9715115CB}" dt="2025-12-05T02:19:51.174" v="556"/>
          <ac:spMkLst>
            <pc:docMk/>
            <pc:sldMk cId="2710412710" sldId="274"/>
            <ac:spMk id="8" creationId="{E652CF06-72F4-BB0C-6388-1ECC153C477F}"/>
          </ac:spMkLst>
        </pc:spChg>
      </pc:sldChg>
      <pc:sldChg chg="modSp add replId modNotes">
        <pc:chgData name="Isaac Quinton Eberhard" userId="S::eberiq01@purdue.edu::bacdbf8d-def8-48a4-a621-4fca04d0b28e" providerId="AD" clId="Web-{92F50623-69A7-ABC8-91D4-87B9715115CB}" dt="2025-12-05T17:37:08.306" v="717"/>
        <pc:sldMkLst>
          <pc:docMk/>
          <pc:sldMk cId="972353969" sldId="283"/>
        </pc:sldMkLst>
        <pc:spChg chg="mod">
          <ac:chgData name="Isaac Quinton Eberhard" userId="S::eberiq01@purdue.edu::bacdbf8d-def8-48a4-a621-4fca04d0b28e" providerId="AD" clId="Web-{92F50623-69A7-ABC8-91D4-87B9715115CB}" dt="2025-12-05T02:09:37.722" v="388" actId="20577"/>
          <ac:spMkLst>
            <pc:docMk/>
            <pc:sldMk cId="972353969" sldId="283"/>
            <ac:spMk id="5" creationId="{4A09AAC8-F05C-110F-0C0F-F5A4B16D1D68}"/>
          </ac:spMkLst>
        </pc:spChg>
      </pc:sldChg>
      <pc:sldChg chg="addSp delSp modSp">
        <pc:chgData name="Isaac Quinton Eberhard" userId="S::eberiq01@purdue.edu::bacdbf8d-def8-48a4-a621-4fca04d0b28e" providerId="AD" clId="Web-{92F50623-69A7-ABC8-91D4-87B9715115CB}" dt="2025-12-06T13:35:32.868" v="1372" actId="1076"/>
        <pc:sldMkLst>
          <pc:docMk/>
          <pc:sldMk cId="1761806191" sldId="289"/>
        </pc:sldMkLst>
        <pc:spChg chg="mod">
          <ac:chgData name="Isaac Quinton Eberhard" userId="S::eberiq01@purdue.edu::bacdbf8d-def8-48a4-a621-4fca04d0b28e" providerId="AD" clId="Web-{92F50623-69A7-ABC8-91D4-87B9715115CB}" dt="2025-12-06T13:35:32.399" v="1346" actId="1076"/>
          <ac:spMkLst>
            <pc:docMk/>
            <pc:sldMk cId="1761806191" sldId="289"/>
            <ac:spMk id="32" creationId="{00000000-0000-0000-0000-000000000000}"/>
          </ac:spMkLst>
        </pc:spChg>
        <pc:spChg chg="mod">
          <ac:chgData name="Isaac Quinton Eberhard" userId="S::eberiq01@purdue.edu::bacdbf8d-def8-48a4-a621-4fca04d0b28e" providerId="AD" clId="Web-{92F50623-69A7-ABC8-91D4-87B9715115CB}" dt="2025-12-06T13:35:32.415" v="1347" actId="1076"/>
          <ac:spMkLst>
            <pc:docMk/>
            <pc:sldMk cId="1761806191" sldId="289"/>
            <ac:spMk id="33" creationId="{00000000-0000-0000-0000-000000000000}"/>
          </ac:spMkLst>
        </pc:spChg>
        <pc:spChg chg="mod">
          <ac:chgData name="Isaac Quinton Eberhard" userId="S::eberiq01@purdue.edu::bacdbf8d-def8-48a4-a621-4fca04d0b28e" providerId="AD" clId="Web-{92F50623-69A7-ABC8-91D4-87B9715115CB}" dt="2025-12-06T13:35:32.446" v="1348" actId="1076"/>
          <ac:spMkLst>
            <pc:docMk/>
            <pc:sldMk cId="1761806191" sldId="289"/>
            <ac:spMk id="34" creationId="{00000000-0000-0000-0000-000000000000}"/>
          </ac:spMkLst>
        </pc:spChg>
        <pc:spChg chg="mod">
          <ac:chgData name="Isaac Quinton Eberhard" userId="S::eberiq01@purdue.edu::bacdbf8d-def8-48a4-a621-4fca04d0b28e" providerId="AD" clId="Web-{92F50623-69A7-ABC8-91D4-87B9715115CB}" dt="2025-12-06T13:35:32.462" v="1349" actId="1076"/>
          <ac:spMkLst>
            <pc:docMk/>
            <pc:sldMk cId="1761806191" sldId="289"/>
            <ac:spMk id="35" creationId="{00000000-0000-0000-0000-000000000000}"/>
          </ac:spMkLst>
        </pc:spChg>
        <pc:spChg chg="mod">
          <ac:chgData name="Isaac Quinton Eberhard" userId="S::eberiq01@purdue.edu::bacdbf8d-def8-48a4-a621-4fca04d0b28e" providerId="AD" clId="Web-{92F50623-69A7-ABC8-91D4-87B9715115CB}" dt="2025-12-06T13:35:32.478" v="1350" actId="1076"/>
          <ac:spMkLst>
            <pc:docMk/>
            <pc:sldMk cId="1761806191" sldId="289"/>
            <ac:spMk id="36" creationId="{00000000-0000-0000-0000-000000000000}"/>
          </ac:spMkLst>
        </pc:spChg>
        <pc:spChg chg="mod">
          <ac:chgData name="Isaac Quinton Eberhard" userId="S::eberiq01@purdue.edu::bacdbf8d-def8-48a4-a621-4fca04d0b28e" providerId="AD" clId="Web-{92F50623-69A7-ABC8-91D4-87B9715115CB}" dt="2025-12-06T13:35:32.493" v="1351" actId="1076"/>
          <ac:spMkLst>
            <pc:docMk/>
            <pc:sldMk cId="1761806191" sldId="289"/>
            <ac:spMk id="37" creationId="{00000000-0000-0000-0000-000000000000}"/>
          </ac:spMkLst>
        </pc:spChg>
        <pc:spChg chg="mod">
          <ac:chgData name="Isaac Quinton Eberhard" userId="S::eberiq01@purdue.edu::bacdbf8d-def8-48a4-a621-4fca04d0b28e" providerId="AD" clId="Web-{92F50623-69A7-ABC8-91D4-87B9715115CB}" dt="2025-12-06T13:35:32.509" v="1352" actId="1076"/>
          <ac:spMkLst>
            <pc:docMk/>
            <pc:sldMk cId="1761806191" sldId="289"/>
            <ac:spMk id="41" creationId="{00000000-0000-0000-0000-000000000000}"/>
          </ac:spMkLst>
        </pc:spChg>
        <pc:spChg chg="mod">
          <ac:chgData name="Isaac Quinton Eberhard" userId="S::eberiq01@purdue.edu::bacdbf8d-def8-48a4-a621-4fca04d0b28e" providerId="AD" clId="Web-{92F50623-69A7-ABC8-91D4-87B9715115CB}" dt="2025-12-06T13:35:32.524" v="1353" actId="1076"/>
          <ac:spMkLst>
            <pc:docMk/>
            <pc:sldMk cId="1761806191" sldId="289"/>
            <ac:spMk id="42" creationId="{00000000-0000-0000-0000-000000000000}"/>
          </ac:spMkLst>
        </pc:spChg>
        <pc:spChg chg="mod">
          <ac:chgData name="Isaac Quinton Eberhard" userId="S::eberiq01@purdue.edu::bacdbf8d-def8-48a4-a621-4fca04d0b28e" providerId="AD" clId="Web-{92F50623-69A7-ABC8-91D4-87B9715115CB}" dt="2025-12-06T13:35:32.540" v="1354" actId="1076"/>
          <ac:spMkLst>
            <pc:docMk/>
            <pc:sldMk cId="1761806191" sldId="289"/>
            <ac:spMk id="43" creationId="{00000000-0000-0000-0000-000000000000}"/>
          </ac:spMkLst>
        </pc:spChg>
        <pc:spChg chg="mod">
          <ac:chgData name="Isaac Quinton Eberhard" userId="S::eberiq01@purdue.edu::bacdbf8d-def8-48a4-a621-4fca04d0b28e" providerId="AD" clId="Web-{92F50623-69A7-ABC8-91D4-87B9715115CB}" dt="2025-12-06T13:35:32.556" v="1355" actId="1076"/>
          <ac:spMkLst>
            <pc:docMk/>
            <pc:sldMk cId="1761806191" sldId="289"/>
            <ac:spMk id="44" creationId="{00000000-0000-0000-0000-000000000000}"/>
          </ac:spMkLst>
        </pc:spChg>
        <pc:spChg chg="mod">
          <ac:chgData name="Isaac Quinton Eberhard" userId="S::eberiq01@purdue.edu::bacdbf8d-def8-48a4-a621-4fca04d0b28e" providerId="AD" clId="Web-{92F50623-69A7-ABC8-91D4-87B9715115CB}" dt="2025-12-06T13:35:32.587" v="1356" actId="1076"/>
          <ac:spMkLst>
            <pc:docMk/>
            <pc:sldMk cId="1761806191" sldId="289"/>
            <ac:spMk id="45" creationId="{00000000-0000-0000-0000-000000000000}"/>
          </ac:spMkLst>
        </pc:spChg>
        <pc:spChg chg="mod">
          <ac:chgData name="Isaac Quinton Eberhard" userId="S::eberiq01@purdue.edu::bacdbf8d-def8-48a4-a621-4fca04d0b28e" providerId="AD" clId="Web-{92F50623-69A7-ABC8-91D4-87B9715115CB}" dt="2025-12-06T13:35:32.603" v="1357" actId="1076"/>
          <ac:spMkLst>
            <pc:docMk/>
            <pc:sldMk cId="1761806191" sldId="289"/>
            <ac:spMk id="46" creationId="{00000000-0000-0000-0000-000000000000}"/>
          </ac:spMkLst>
        </pc:spChg>
        <pc:spChg chg="mod">
          <ac:chgData name="Isaac Quinton Eberhard" userId="S::eberiq01@purdue.edu::bacdbf8d-def8-48a4-a621-4fca04d0b28e" providerId="AD" clId="Web-{92F50623-69A7-ABC8-91D4-87B9715115CB}" dt="2025-12-06T13:35:32.618" v="1358" actId="1076"/>
          <ac:spMkLst>
            <pc:docMk/>
            <pc:sldMk cId="1761806191" sldId="289"/>
            <ac:spMk id="47" creationId="{00000000-0000-0000-0000-000000000000}"/>
          </ac:spMkLst>
        </pc:spChg>
        <pc:spChg chg="mod">
          <ac:chgData name="Isaac Quinton Eberhard" userId="S::eberiq01@purdue.edu::bacdbf8d-def8-48a4-a621-4fca04d0b28e" providerId="AD" clId="Web-{92F50623-69A7-ABC8-91D4-87B9715115CB}" dt="2025-12-06T13:35:32.634" v="1359" actId="1076"/>
          <ac:spMkLst>
            <pc:docMk/>
            <pc:sldMk cId="1761806191" sldId="289"/>
            <ac:spMk id="48" creationId="{00000000-0000-0000-0000-000000000000}"/>
          </ac:spMkLst>
        </pc:spChg>
        <pc:spChg chg="mod">
          <ac:chgData name="Isaac Quinton Eberhard" userId="S::eberiq01@purdue.edu::bacdbf8d-def8-48a4-a621-4fca04d0b28e" providerId="AD" clId="Web-{92F50623-69A7-ABC8-91D4-87B9715115CB}" dt="2025-12-06T13:35:32.649" v="1360" actId="1076"/>
          <ac:spMkLst>
            <pc:docMk/>
            <pc:sldMk cId="1761806191" sldId="289"/>
            <ac:spMk id="49" creationId="{00000000-0000-0000-0000-000000000000}"/>
          </ac:spMkLst>
        </pc:spChg>
        <pc:spChg chg="mod">
          <ac:chgData name="Isaac Quinton Eberhard" userId="S::eberiq01@purdue.edu::bacdbf8d-def8-48a4-a621-4fca04d0b28e" providerId="AD" clId="Web-{92F50623-69A7-ABC8-91D4-87B9715115CB}" dt="2025-12-06T13:35:32.665" v="1361" actId="1076"/>
          <ac:spMkLst>
            <pc:docMk/>
            <pc:sldMk cId="1761806191" sldId="289"/>
            <ac:spMk id="50" creationId="{00000000-0000-0000-0000-000000000000}"/>
          </ac:spMkLst>
        </pc:spChg>
        <pc:spChg chg="mod">
          <ac:chgData name="Isaac Quinton Eberhard" userId="S::eberiq01@purdue.edu::bacdbf8d-def8-48a4-a621-4fca04d0b28e" providerId="AD" clId="Web-{92F50623-69A7-ABC8-91D4-87B9715115CB}" dt="2025-12-06T13:35:32.696" v="1362" actId="1076"/>
          <ac:spMkLst>
            <pc:docMk/>
            <pc:sldMk cId="1761806191" sldId="289"/>
            <ac:spMk id="51" creationId="{00000000-0000-0000-0000-000000000000}"/>
          </ac:spMkLst>
        </pc:spChg>
        <pc:spChg chg="mod">
          <ac:chgData name="Isaac Quinton Eberhard" userId="S::eberiq01@purdue.edu::bacdbf8d-def8-48a4-a621-4fca04d0b28e" providerId="AD" clId="Web-{92F50623-69A7-ABC8-91D4-87B9715115CB}" dt="2025-12-06T13:35:32.712" v="1363" actId="1076"/>
          <ac:spMkLst>
            <pc:docMk/>
            <pc:sldMk cId="1761806191" sldId="289"/>
            <ac:spMk id="52" creationId="{00000000-0000-0000-0000-000000000000}"/>
          </ac:spMkLst>
        </pc:spChg>
        <pc:spChg chg="mod">
          <ac:chgData name="Isaac Quinton Eberhard" userId="S::eberiq01@purdue.edu::bacdbf8d-def8-48a4-a621-4fca04d0b28e" providerId="AD" clId="Web-{92F50623-69A7-ABC8-91D4-87B9715115CB}" dt="2025-12-06T13:35:32.728" v="1364" actId="1076"/>
          <ac:spMkLst>
            <pc:docMk/>
            <pc:sldMk cId="1761806191" sldId="289"/>
            <ac:spMk id="53" creationId="{00000000-0000-0000-0000-000000000000}"/>
          </ac:spMkLst>
        </pc:spChg>
        <pc:spChg chg="mod">
          <ac:chgData name="Isaac Quinton Eberhard" userId="S::eberiq01@purdue.edu::bacdbf8d-def8-48a4-a621-4fca04d0b28e" providerId="AD" clId="Web-{92F50623-69A7-ABC8-91D4-87B9715115CB}" dt="2025-12-06T13:35:32.743" v="1365" actId="1076"/>
          <ac:spMkLst>
            <pc:docMk/>
            <pc:sldMk cId="1761806191" sldId="289"/>
            <ac:spMk id="54" creationId="{00000000-0000-0000-0000-000000000000}"/>
          </ac:spMkLst>
        </pc:spChg>
        <pc:spChg chg="mod">
          <ac:chgData name="Isaac Quinton Eberhard" userId="S::eberiq01@purdue.edu::bacdbf8d-def8-48a4-a621-4fca04d0b28e" providerId="AD" clId="Web-{92F50623-69A7-ABC8-91D4-87B9715115CB}" dt="2025-12-06T13:35:32.759" v="1366" actId="1076"/>
          <ac:spMkLst>
            <pc:docMk/>
            <pc:sldMk cId="1761806191" sldId="289"/>
            <ac:spMk id="55" creationId="{00000000-0000-0000-0000-000000000000}"/>
          </ac:spMkLst>
        </pc:spChg>
        <pc:spChg chg="mod">
          <ac:chgData name="Isaac Quinton Eberhard" userId="S::eberiq01@purdue.edu::bacdbf8d-def8-48a4-a621-4fca04d0b28e" providerId="AD" clId="Web-{92F50623-69A7-ABC8-91D4-87B9715115CB}" dt="2025-12-06T13:35:32.774" v="1367" actId="1076"/>
          <ac:spMkLst>
            <pc:docMk/>
            <pc:sldMk cId="1761806191" sldId="289"/>
            <ac:spMk id="56" creationId="{00000000-0000-0000-0000-000000000000}"/>
          </ac:spMkLst>
        </pc:spChg>
        <pc:spChg chg="mod">
          <ac:chgData name="Isaac Quinton Eberhard" userId="S::eberiq01@purdue.edu::bacdbf8d-def8-48a4-a621-4fca04d0b28e" providerId="AD" clId="Web-{92F50623-69A7-ABC8-91D4-87B9715115CB}" dt="2025-12-06T13:35:32.790" v="1368" actId="1076"/>
          <ac:spMkLst>
            <pc:docMk/>
            <pc:sldMk cId="1761806191" sldId="289"/>
            <ac:spMk id="57" creationId="{00000000-0000-0000-0000-000000000000}"/>
          </ac:spMkLst>
        </pc:spChg>
        <pc:spChg chg="mod">
          <ac:chgData name="Isaac Quinton Eberhard" userId="S::eberiq01@purdue.edu::bacdbf8d-def8-48a4-a621-4fca04d0b28e" providerId="AD" clId="Web-{92F50623-69A7-ABC8-91D4-87B9715115CB}" dt="2025-12-06T13:35:32.806" v="1369" actId="1076"/>
          <ac:spMkLst>
            <pc:docMk/>
            <pc:sldMk cId="1761806191" sldId="289"/>
            <ac:spMk id="58" creationId="{00000000-0000-0000-0000-000000000000}"/>
          </ac:spMkLst>
        </pc:spChg>
        <pc:spChg chg="mod">
          <ac:chgData name="Isaac Quinton Eberhard" userId="S::eberiq01@purdue.edu::bacdbf8d-def8-48a4-a621-4fca04d0b28e" providerId="AD" clId="Web-{92F50623-69A7-ABC8-91D4-87B9715115CB}" dt="2025-12-06T13:35:32.837" v="1370" actId="1076"/>
          <ac:spMkLst>
            <pc:docMk/>
            <pc:sldMk cId="1761806191" sldId="289"/>
            <ac:spMk id="59" creationId="{00000000-0000-0000-0000-000000000000}"/>
          </ac:spMkLst>
        </pc:spChg>
        <pc:spChg chg="add del mod">
          <ac:chgData name="Isaac Quinton Eberhard" userId="S::eberiq01@purdue.edu::bacdbf8d-def8-48a4-a621-4fca04d0b28e" providerId="AD" clId="Web-{92F50623-69A7-ABC8-91D4-87B9715115CB}" dt="2025-12-06T13:35:32.853" v="1371" actId="1076"/>
          <ac:spMkLst>
            <pc:docMk/>
            <pc:sldMk cId="1761806191" sldId="289"/>
            <ac:spMk id="60" creationId="{00000000-0000-0000-0000-000000000000}"/>
          </ac:spMkLst>
        </pc:spChg>
        <pc:spChg chg="mod">
          <ac:chgData name="Isaac Quinton Eberhard" userId="S::eberiq01@purdue.edu::bacdbf8d-def8-48a4-a621-4fca04d0b28e" providerId="AD" clId="Web-{92F50623-69A7-ABC8-91D4-87B9715115CB}" dt="2025-12-06T13:35:32.868" v="1372" actId="1076"/>
          <ac:spMkLst>
            <pc:docMk/>
            <pc:sldMk cId="1761806191" sldId="289"/>
            <ac:spMk id="61" creationId="{00000000-0000-0000-0000-000000000000}"/>
          </ac:spMkLst>
        </pc:spChg>
        <pc:grpChg chg="mod">
          <ac:chgData name="Isaac Quinton Eberhard" userId="S::eberiq01@purdue.edu::bacdbf8d-def8-48a4-a621-4fca04d0b28e" providerId="AD" clId="Web-{92F50623-69A7-ABC8-91D4-87B9715115CB}" dt="2025-12-06T13:35:32.228" v="1337" actId="1076"/>
          <ac:grpSpMkLst>
            <pc:docMk/>
            <pc:sldMk cId="1761806191" sldId="289"/>
            <ac:grpSpMk id="2" creationId="{00000000-0000-0000-0000-000000000000}"/>
          </ac:grpSpMkLst>
        </pc:grpChg>
        <pc:grpChg chg="mod">
          <ac:chgData name="Isaac Quinton Eberhard" userId="S::eberiq01@purdue.edu::bacdbf8d-def8-48a4-a621-4fca04d0b28e" providerId="AD" clId="Web-{92F50623-69A7-ABC8-91D4-87B9715115CB}" dt="2025-12-06T13:35:32.243" v="1338" actId="1076"/>
          <ac:grpSpMkLst>
            <pc:docMk/>
            <pc:sldMk cId="1761806191" sldId="289"/>
            <ac:grpSpMk id="5" creationId="{00000000-0000-0000-0000-000000000000}"/>
          </ac:grpSpMkLst>
        </pc:grpChg>
        <pc:grpChg chg="mod">
          <ac:chgData name="Isaac Quinton Eberhard" userId="S::eberiq01@purdue.edu::bacdbf8d-def8-48a4-a621-4fca04d0b28e" providerId="AD" clId="Web-{92F50623-69A7-ABC8-91D4-87B9715115CB}" dt="2025-12-06T13:35:32.259" v="1339" actId="1076"/>
          <ac:grpSpMkLst>
            <pc:docMk/>
            <pc:sldMk cId="1761806191" sldId="289"/>
            <ac:grpSpMk id="8" creationId="{00000000-0000-0000-0000-000000000000}"/>
          </ac:grpSpMkLst>
        </pc:grpChg>
        <pc:grpChg chg="mod">
          <ac:chgData name="Isaac Quinton Eberhard" userId="S::eberiq01@purdue.edu::bacdbf8d-def8-48a4-a621-4fca04d0b28e" providerId="AD" clId="Web-{92F50623-69A7-ABC8-91D4-87B9715115CB}" dt="2025-12-06T13:35:32.274" v="1340" actId="1076"/>
          <ac:grpSpMkLst>
            <pc:docMk/>
            <pc:sldMk cId="1761806191" sldId="289"/>
            <ac:grpSpMk id="11" creationId="{00000000-0000-0000-0000-000000000000}"/>
          </ac:grpSpMkLst>
        </pc:grpChg>
        <pc:grpChg chg="mod">
          <ac:chgData name="Isaac Quinton Eberhard" userId="S::eberiq01@purdue.edu::bacdbf8d-def8-48a4-a621-4fca04d0b28e" providerId="AD" clId="Web-{92F50623-69A7-ABC8-91D4-87B9715115CB}" dt="2025-12-06T13:35:32.306" v="1341" actId="1076"/>
          <ac:grpSpMkLst>
            <pc:docMk/>
            <pc:sldMk cId="1761806191" sldId="289"/>
            <ac:grpSpMk id="14" creationId="{00000000-0000-0000-0000-000000000000}"/>
          </ac:grpSpMkLst>
        </pc:grpChg>
        <pc:grpChg chg="mod">
          <ac:chgData name="Isaac Quinton Eberhard" userId="S::eberiq01@purdue.edu::bacdbf8d-def8-48a4-a621-4fca04d0b28e" providerId="AD" clId="Web-{92F50623-69A7-ABC8-91D4-87B9715115CB}" dt="2025-12-06T13:35:32.321" v="1342" actId="1076"/>
          <ac:grpSpMkLst>
            <pc:docMk/>
            <pc:sldMk cId="1761806191" sldId="289"/>
            <ac:grpSpMk id="17" creationId="{00000000-0000-0000-0000-000000000000}"/>
          </ac:grpSpMkLst>
        </pc:grpChg>
        <pc:grpChg chg="mod">
          <ac:chgData name="Isaac Quinton Eberhard" userId="S::eberiq01@purdue.edu::bacdbf8d-def8-48a4-a621-4fca04d0b28e" providerId="AD" clId="Web-{92F50623-69A7-ABC8-91D4-87B9715115CB}" dt="2025-12-06T13:35:32.337" v="1343" actId="1076"/>
          <ac:grpSpMkLst>
            <pc:docMk/>
            <pc:sldMk cId="1761806191" sldId="289"/>
            <ac:grpSpMk id="20" creationId="{00000000-0000-0000-0000-000000000000}"/>
          </ac:grpSpMkLst>
        </pc:grpChg>
        <pc:grpChg chg="mod">
          <ac:chgData name="Isaac Quinton Eberhard" userId="S::eberiq01@purdue.edu::bacdbf8d-def8-48a4-a621-4fca04d0b28e" providerId="AD" clId="Web-{92F50623-69A7-ABC8-91D4-87B9715115CB}" dt="2025-12-06T13:35:32.368" v="1344" actId="1076"/>
          <ac:grpSpMkLst>
            <pc:docMk/>
            <pc:sldMk cId="1761806191" sldId="289"/>
            <ac:grpSpMk id="23" creationId="{00000000-0000-0000-0000-000000000000}"/>
          </ac:grpSpMkLst>
        </pc:grpChg>
        <pc:grpChg chg="mod">
          <ac:chgData name="Isaac Quinton Eberhard" userId="S::eberiq01@purdue.edu::bacdbf8d-def8-48a4-a621-4fca04d0b28e" providerId="AD" clId="Web-{92F50623-69A7-ABC8-91D4-87B9715115CB}" dt="2025-12-06T13:35:32.384" v="1345" actId="1076"/>
          <ac:grpSpMkLst>
            <pc:docMk/>
            <pc:sldMk cId="1761806191" sldId="289"/>
            <ac:grpSpMk id="26" creationId="{00000000-0000-0000-0000-000000000000}"/>
          </ac:grpSpMkLst>
        </pc:grpChg>
      </pc:sldChg>
    </pc:docChg>
  </pc:docChgLst>
  <pc:docChgLst>
    <pc:chgData name="Cody Michael Bergman" userId="S::bergcm03@purdue.edu::2ca8d50a-165b-4a64-aad5-64933d5dda81" providerId="AD" clId="Web-{AF80493A-112E-671D-3475-91B421223E1B}"/>
    <pc:docChg chg="addSld modSld">
      <pc:chgData name="Cody Michael Bergman" userId="S::bergcm03@purdue.edu::2ca8d50a-165b-4a64-aad5-64933d5dda81" providerId="AD" clId="Web-{AF80493A-112E-671D-3475-91B421223E1B}" dt="2025-12-06T21:15:51.475" v="28" actId="20577"/>
      <pc:docMkLst>
        <pc:docMk/>
      </pc:docMkLst>
      <pc:sldChg chg="addSp delSp modSp mod setBg">
        <pc:chgData name="Cody Michael Bergman" userId="S::bergcm03@purdue.edu::2ca8d50a-165b-4a64-aad5-64933d5dda81" providerId="AD" clId="Web-{AF80493A-112E-671D-3475-91B421223E1B}" dt="2025-12-06T21:15:14.178" v="18" actId="1076"/>
        <pc:sldMkLst>
          <pc:docMk/>
          <pc:sldMk cId="507611916" sldId="288"/>
        </pc:sldMkLst>
        <pc:spChg chg="mod">
          <ac:chgData name="Cody Michael Bergman" userId="S::bergcm03@purdue.edu::2ca8d50a-165b-4a64-aad5-64933d5dda81" providerId="AD" clId="Web-{AF80493A-112E-671D-3475-91B421223E1B}" dt="2025-12-06T21:14:33.521" v="14" actId="1076"/>
          <ac:spMkLst>
            <pc:docMk/>
            <pc:sldMk cId="507611916" sldId="288"/>
            <ac:spMk id="2" creationId="{14656DB8-4D0F-07BD-DE72-974F4D89C4AA}"/>
          </ac:spMkLst>
        </pc:spChg>
      </pc:sldChg>
    </pc:docChg>
  </pc:docChgLst>
  <pc:docChgLst>
    <pc:chgData name="Trevor L Lemert" userId="S::lemetl01@purdue.edu::66b1c383-430b-4aa2-b310-2363d0f5bae1" providerId="AD" clId="Web-{CF6D2D0A-59B8-210F-A3CB-9AFAAB8BEBC0}"/>
    <pc:docChg chg="modSld">
      <pc:chgData name="Trevor L Lemert" userId="S::lemetl01@purdue.edu::66b1c383-430b-4aa2-b310-2363d0f5bae1" providerId="AD" clId="Web-{CF6D2D0A-59B8-210F-A3CB-9AFAAB8BEBC0}" dt="2025-12-05T17:53:01.101" v="31" actId="20577"/>
      <pc:docMkLst>
        <pc:docMk/>
      </pc:docMkLst>
      <pc:sldChg chg="addSp delSp modSp">
        <pc:chgData name="Trevor L Lemert" userId="S::lemetl01@purdue.edu::66b1c383-430b-4aa2-b310-2363d0f5bae1" providerId="AD" clId="Web-{CF6D2D0A-59B8-210F-A3CB-9AFAAB8BEBC0}" dt="2025-12-05T17:20:12.508" v="5"/>
        <pc:sldMkLst>
          <pc:docMk/>
          <pc:sldMk cId="2710412710" sldId="274"/>
        </pc:sldMkLst>
      </pc:sldChg>
    </pc:docChg>
  </pc:docChgLst>
  <pc:docChgLst>
    <pc:chgData name="Cody Michael Bergman" userId="S::bergcm03@purdue.edu::2ca8d50a-165b-4a64-aad5-64933d5dda81" providerId="AD" clId="Web-{88B3B65E-8F8B-DB39-330A-559C19F1E265}"/>
    <pc:docChg chg="mod addSld delSld modSld">
      <pc:chgData name="Cody Michael Bergman" userId="S::bergcm03@purdue.edu::2ca8d50a-165b-4a64-aad5-64933d5dda81" providerId="AD" clId="Web-{88B3B65E-8F8B-DB39-330A-559C19F1E265}" dt="2025-12-04T18:13:48.885" v="882" actId="20577"/>
      <pc:docMkLst>
        <pc:docMk/>
      </pc:docMkLst>
      <pc:sldChg chg="delSp modSp add">
        <pc:chgData name="Cody Michael Bergman" userId="S::bergcm03@purdue.edu::2ca8d50a-165b-4a64-aad5-64933d5dda81" providerId="AD" clId="Web-{88B3B65E-8F8B-DB39-330A-559C19F1E265}" dt="2025-12-04T15:12:49.197" v="14" actId="1076"/>
        <pc:sldMkLst>
          <pc:docMk/>
          <pc:sldMk cId="2706968258" sldId="270"/>
        </pc:sldMkLst>
        <pc:spChg chg="mod">
          <ac:chgData name="Cody Michael Bergman" userId="S::bergcm03@purdue.edu::2ca8d50a-165b-4a64-aad5-64933d5dda81" providerId="AD" clId="Web-{88B3B65E-8F8B-DB39-330A-559C19F1E265}" dt="2025-12-04T15:12:12.320" v="4" actId="20577"/>
          <ac:spMkLst>
            <pc:docMk/>
            <pc:sldMk cId="2706968258" sldId="270"/>
            <ac:spMk id="2" creationId="{DCADE5BA-FAD3-2E96-54D5-66AA9AE72A14}"/>
          </ac:spMkLst>
        </pc:spChg>
      </pc:sldChg>
      <pc:sldChg chg="addSp modSp">
        <pc:chgData name="Cody Michael Bergman" userId="S::bergcm03@purdue.edu::2ca8d50a-165b-4a64-aad5-64933d5dda81" providerId="AD" clId="Web-{88B3B65E-8F8B-DB39-330A-559C19F1E265}" dt="2025-12-04T17:16:39.934" v="64"/>
        <pc:sldMkLst>
          <pc:docMk/>
          <pc:sldMk cId="4185065138" sldId="277"/>
        </pc:sldMkLst>
        <pc:graphicFrameChg chg="add">
          <ac:chgData name="Cody Michael Bergman" userId="S::bergcm03@purdue.edu::2ca8d50a-165b-4a64-aad5-64933d5dda81" providerId="AD" clId="Web-{88B3B65E-8F8B-DB39-330A-559C19F1E265}" dt="2025-12-04T17:16:39.934" v="64"/>
          <ac:graphicFrameMkLst>
            <pc:docMk/>
            <pc:sldMk cId="4185065138" sldId="277"/>
            <ac:graphicFrameMk id="4" creationId="{C70EFEE0-039A-A6B7-3332-16796D1CAD20}"/>
          </ac:graphicFrameMkLst>
        </pc:graphicFrameChg>
      </pc:sldChg>
    </pc:docChg>
  </pc:docChgLst>
  <pc:docChgLst>
    <pc:chgData name="Guest User" userId="S::urn:spo:tenantanon#4130bd39-7c53-419c-b1e5-8758d6d63f21::" providerId="AD" clId="Web-{EEE94AE8-3975-A736-E137-6A048B6AE375}"/>
    <pc:docChg chg="modSld">
      <pc:chgData name="Guest User" userId="S::urn:spo:tenantanon#4130bd39-7c53-419c-b1e5-8758d6d63f21::" providerId="AD" clId="Web-{EEE94AE8-3975-A736-E137-6A048B6AE375}" dt="2025-12-10T02:23:36.192" v="14" actId="14100"/>
      <pc:docMkLst>
        <pc:docMk/>
      </pc:docMkLst>
      <pc:sldChg chg="addSp delSp modSp">
        <pc:chgData name="Guest User" userId="S::urn:spo:tenantanon#4130bd39-7c53-419c-b1e5-8758d6d63f21::" providerId="AD" clId="Web-{EEE94AE8-3975-A736-E137-6A048B6AE375}" dt="2025-12-10T02:23:36.192" v="14" actId="14100"/>
        <pc:sldMkLst>
          <pc:docMk/>
          <pc:sldMk cId="972353969" sldId="283"/>
        </pc:sldMkLst>
      </pc:sldChg>
    </pc:docChg>
  </pc:docChgLst>
  <pc:docChgLst>
    <pc:chgData name="Cody Michael Bergman" userId="S::bergcm03@purdue.edu::2ca8d50a-165b-4a64-aad5-64933d5dda81" providerId="AD" clId="Web-{7A747F80-87B6-2600-30E1-53BE59DB902A}"/>
    <pc:docChg chg="modSld">
      <pc:chgData name="Cody Michael Bergman" userId="S::bergcm03@purdue.edu::2ca8d50a-165b-4a64-aad5-64933d5dda81" providerId="AD" clId="Web-{7A747F80-87B6-2600-30E1-53BE59DB902A}" dt="2025-12-06T21:50:18.612" v="323" actId="20577"/>
      <pc:docMkLst>
        <pc:docMk/>
      </pc:docMkLst>
      <pc:sldChg chg="addSp delSp modSp">
        <pc:chgData name="Cody Michael Bergman" userId="S::bergcm03@purdue.edu::2ca8d50a-165b-4a64-aad5-64933d5dda81" providerId="AD" clId="Web-{7A747F80-87B6-2600-30E1-53BE59DB902A}" dt="2025-12-06T21:23:57.871" v="47"/>
        <pc:sldMkLst>
          <pc:docMk/>
          <pc:sldMk cId="507611916" sldId="288"/>
        </pc:sldMkLst>
        <pc:spChg chg="ord">
          <ac:chgData name="Cody Michael Bergman" userId="S::bergcm03@purdue.edu::2ca8d50a-165b-4a64-aad5-64933d5dda81" providerId="AD" clId="Web-{7A747F80-87B6-2600-30E1-53BE59DB902A}" dt="2025-12-06T21:23:56.934" v="46"/>
          <ac:spMkLst>
            <pc:docMk/>
            <pc:sldMk cId="507611916" sldId="288"/>
            <ac:spMk id="2" creationId="{14656DB8-4D0F-07BD-DE72-974F4D89C4AA}"/>
          </ac:spMkLst>
        </pc:spChg>
      </pc:sldChg>
    </pc:docChg>
  </pc:docChgLst>
  <pc:docChgLst>
    <pc:chgData name="Cody Michael Bergman" userId="S::bergcm03@purdue.edu::2ca8d50a-165b-4a64-aad5-64933d5dda81" providerId="AD" clId="Web-{9127662E-38C5-56A7-D0F9-1FD32C416AF6}"/>
    <pc:docChg chg="addSld delSld modSld">
      <pc:chgData name="Cody Michael Bergman" userId="S::bergcm03@purdue.edu::2ca8d50a-165b-4a64-aad5-64933d5dda81" providerId="AD" clId="Web-{9127662E-38C5-56A7-D0F9-1FD32C416AF6}" dt="2025-12-02T01:36:33.556" v="72"/>
      <pc:docMkLst>
        <pc:docMk/>
      </pc:docMkLst>
      <pc:sldChg chg="new mod setBg">
        <pc:chgData name="Cody Michael Bergman" userId="S::bergcm03@purdue.edu::2ca8d50a-165b-4a64-aad5-64933d5dda81" providerId="AD" clId="Web-{9127662E-38C5-56A7-D0F9-1FD32C416AF6}" dt="2025-12-02T01:35:03.869" v="10"/>
        <pc:sldMkLst>
          <pc:docMk/>
          <pc:sldMk cId="1693275815" sldId="273"/>
        </pc:sldMkLst>
      </pc:sldChg>
      <pc:sldChg chg="add replId">
        <pc:chgData name="Cody Michael Bergman" userId="S::bergcm03@purdue.edu::2ca8d50a-165b-4a64-aad5-64933d5dda81" providerId="AD" clId="Web-{9127662E-38C5-56A7-D0F9-1FD32C416AF6}" dt="2025-12-02T01:35:16.197" v="15"/>
        <pc:sldMkLst>
          <pc:docMk/>
          <pc:sldMk cId="2710412710" sldId="274"/>
        </pc:sldMkLst>
      </pc:sldChg>
    </pc:docChg>
  </pc:docChgLst>
  <pc:docChgLst>
    <pc:chgData name="MD Romael Haque" userId="S::haque28@purdue.edu::0450f337-57ec-4356-af57-84652a1dd536" providerId="AD" clId="Web-{99BDC858-F301-AE23-0890-CE89277540DB}"/>
    <pc:docChg chg="modSld">
      <pc:chgData name="MD Romael Haque" userId="S::haque28@purdue.edu::0450f337-57ec-4356-af57-84652a1dd536" providerId="AD" clId="Web-{99BDC858-F301-AE23-0890-CE89277540DB}" dt="2025-12-08T17:17:20.620" v="3" actId="20577"/>
      <pc:docMkLst>
        <pc:docMk/>
      </pc:docMkLst>
      <pc:sldChg chg="modSp">
        <pc:chgData name="MD Romael Haque" userId="S::haque28@purdue.edu::0450f337-57ec-4356-af57-84652a1dd536" providerId="AD" clId="Web-{99BDC858-F301-AE23-0890-CE89277540DB}" dt="2025-12-08T17:17:20.620" v="3" actId="20577"/>
        <pc:sldMkLst>
          <pc:docMk/>
          <pc:sldMk cId="109857222" sldId="264"/>
        </pc:sldMkLst>
        <pc:spChg chg="mod">
          <ac:chgData name="MD Romael Haque" userId="S::haque28@purdue.edu::0450f337-57ec-4356-af57-84652a1dd536" providerId="AD" clId="Web-{99BDC858-F301-AE23-0890-CE89277540DB}" dt="2025-12-08T17:17:20.620" v="3" actId="20577"/>
          <ac:spMkLst>
            <pc:docMk/>
            <pc:sldMk cId="109857222" sldId="264"/>
            <ac:spMk id="3" creationId="{00000000-0000-0000-0000-000000000000}"/>
          </ac:spMkLst>
        </pc:spChg>
      </pc:sldChg>
    </pc:docChg>
  </pc:docChgLst>
  <pc:docChgLst>
    <pc:chgData name="Cody Michael Bergman" userId="S::bergcm03@purdue.edu::2ca8d50a-165b-4a64-aad5-64933d5dda81" providerId="AD" clId="Web-{CCE906A2-F0D9-3326-C970-2E6C5704BB18}"/>
    <pc:docChg chg="modSld">
      <pc:chgData name="Cody Michael Bergman" userId="S::bergcm03@purdue.edu::2ca8d50a-165b-4a64-aad5-64933d5dda81" providerId="AD" clId="Web-{CCE906A2-F0D9-3326-C970-2E6C5704BB18}" dt="2025-12-11T00:52:58.497" v="108"/>
      <pc:docMkLst>
        <pc:docMk/>
      </pc:docMkLst>
      <pc:sldChg chg="modNotes">
        <pc:chgData name="Cody Michael Bergman" userId="S::bergcm03@purdue.edu::2ca8d50a-165b-4a64-aad5-64933d5dda81" providerId="AD" clId="Web-{CCE906A2-F0D9-3326-C970-2E6C5704BB18}" dt="2025-12-11T00:52:58.497" v="108"/>
        <pc:sldMkLst>
          <pc:docMk/>
          <pc:sldMk cId="2706968258" sldId="270"/>
        </pc:sldMkLst>
      </pc:sldChg>
      <pc:sldChg chg="modSp">
        <pc:chgData name="Cody Michael Bergman" userId="S::bergcm03@purdue.edu::2ca8d50a-165b-4a64-aad5-64933d5dda81" providerId="AD" clId="Web-{CCE906A2-F0D9-3326-C970-2E6C5704BB18}" dt="2025-12-10T16:55:34.978" v="88"/>
        <pc:sldMkLst>
          <pc:docMk/>
          <pc:sldMk cId="1693275815" sldId="273"/>
        </pc:sldMkLst>
        <pc:graphicFrameChg chg="modGraphic">
          <ac:chgData name="Cody Michael Bergman" userId="S::bergcm03@purdue.edu::2ca8d50a-165b-4a64-aad5-64933d5dda81" providerId="AD" clId="Web-{CCE906A2-F0D9-3326-C970-2E6C5704BB18}" dt="2025-12-10T16:55:34.978" v="88"/>
          <ac:graphicFrameMkLst>
            <pc:docMk/>
            <pc:sldMk cId="1693275815" sldId="273"/>
            <ac:graphicFrameMk id="5" creationId="{39232028-9CAE-C6E7-BA89-0F30C311BD95}"/>
          </ac:graphicFrameMkLst>
        </pc:graphicFrameChg>
      </pc:sldChg>
      <pc:sldChg chg="modSp">
        <pc:chgData name="Cody Michael Bergman" userId="S::bergcm03@purdue.edu::2ca8d50a-165b-4a64-aad5-64933d5dda81" providerId="AD" clId="Web-{CCE906A2-F0D9-3326-C970-2E6C5704BB18}" dt="2025-12-10T16:56:47.934" v="99" actId="20577"/>
        <pc:sldMkLst>
          <pc:docMk/>
          <pc:sldMk cId="2710412710" sldId="274"/>
        </pc:sldMkLst>
        <pc:graphicFrameChg chg="modGraphic">
          <ac:chgData name="Cody Michael Bergman" userId="S::bergcm03@purdue.edu::2ca8d50a-165b-4a64-aad5-64933d5dda81" providerId="AD" clId="Web-{CCE906A2-F0D9-3326-C970-2E6C5704BB18}" dt="2025-12-10T16:56:47.934" v="99" actId="20577"/>
          <ac:graphicFrameMkLst>
            <pc:docMk/>
            <pc:sldMk cId="2710412710" sldId="274"/>
            <ac:graphicFrameMk id="9" creationId="{29D35BF1-3313-7617-CFCE-E7A4AC368C13}"/>
          </ac:graphicFrameMkLst>
        </pc:graphicFrameChg>
      </pc:sldChg>
      <pc:sldChg chg="modSp">
        <pc:chgData name="Cody Michael Bergman" userId="S::bergcm03@purdue.edu::2ca8d50a-165b-4a64-aad5-64933d5dda81" providerId="AD" clId="Web-{CCE906A2-F0D9-3326-C970-2E6C5704BB18}" dt="2025-12-10T16:48:43.390" v="54"/>
        <pc:sldMkLst>
          <pc:docMk/>
          <pc:sldMk cId="4104679781" sldId="295"/>
        </pc:sldMkLst>
        <pc:graphicFrameChg chg="modGraphic">
          <ac:chgData name="Cody Michael Bergman" userId="S::bergcm03@purdue.edu::2ca8d50a-165b-4a64-aad5-64933d5dda81" providerId="AD" clId="Web-{CCE906A2-F0D9-3326-C970-2E6C5704BB18}" dt="2025-12-10T16:48:43.390" v="54"/>
          <ac:graphicFrameMkLst>
            <pc:docMk/>
            <pc:sldMk cId="4104679781" sldId="295"/>
            <ac:graphicFrameMk id="4" creationId="{8EF44B41-A0F6-B1F3-CFA8-02A00556D37C}"/>
          </ac:graphicFrameMkLst>
        </pc:graphicFrameChg>
      </pc:sldChg>
    </pc:docChg>
  </pc:docChgLst>
</pc:chgInfo>
</file>

<file path=ppt/comments/modernComment_121_6903076F.xml><?xml version="1.0" encoding="utf-8"?>
<p188:cmLst xmlns:a="http://schemas.openxmlformats.org/drawingml/2006/main" xmlns:r="http://schemas.openxmlformats.org/officeDocument/2006/relationships" xmlns:p188="http://schemas.microsoft.com/office/powerpoint/2018/8/main">
  <p188:cm id="{836D7A27-FBEC-438F-A6B1-906902215B41}" authorId="{D42D9F5C-DAF3-A3BA-90DE-7836686FF429}" status="resolved" created="2025-12-05T20:24:09.997" complete="100000">
    <pc:sldMkLst xmlns:pc="http://schemas.microsoft.com/office/powerpoint/2013/main/command">
      <pc:docMk/>
      <pc:sldMk cId="1761806191" sldId="289"/>
    </pc:sldMkLst>
    <p188:txBody>
      <a:bodyPr/>
      <a:lstStyle/>
      <a:p>
        <a:r>
          <a:rPr lang="en-US"/>
          <a:t>Ngl, I will take all the help I can get on this. I am pretty out of the loop in terms of knowing what our next semester plans are.</a:t>
        </a:r>
      </a:p>
    </p188:txBody>
  </p188:cm>
</p188:cmLst>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DD3F3-F461-4379-97A8-7AADE8A3300C}" type="doc">
      <dgm:prSet loTypeId="urn:microsoft.com/office/officeart/2005/8/layout/vList5" loCatId="list" qsTypeId="urn:microsoft.com/office/officeart/2005/8/quickstyle/simple1" qsCatId="simple" csTypeId="urn:microsoft.com/office/officeart/2005/8/colors/accent6_3" csCatId="accent6"/>
      <dgm:spPr/>
      <dgm:t>
        <a:bodyPr/>
        <a:lstStyle/>
        <a:p>
          <a:endParaRPr lang="en-US"/>
        </a:p>
      </dgm:t>
    </dgm:pt>
    <dgm:pt modelId="{0C74D1FB-B2C5-42BF-860B-D30B86E173A7}">
      <dgm:prSet custT="1"/>
      <dgm:spPr/>
      <dgm:t>
        <a:bodyPr/>
        <a:lstStyle/>
        <a:p>
          <a:r>
            <a:rPr lang="en-US" sz="2800" b="1"/>
            <a:t>The Goal of the Project:</a:t>
          </a:r>
          <a:endParaRPr lang="en-US" sz="2800"/>
        </a:p>
      </dgm:t>
    </dgm:pt>
    <dgm:pt modelId="{C48FB8B7-F7BA-4ACC-A98F-55008C697578}" type="parTrans" cxnId="{FA7203B6-284E-4A2B-A215-90FFE43369F9}">
      <dgm:prSet/>
      <dgm:spPr/>
      <dgm:t>
        <a:bodyPr/>
        <a:lstStyle/>
        <a:p>
          <a:endParaRPr lang="en-US"/>
        </a:p>
      </dgm:t>
    </dgm:pt>
    <dgm:pt modelId="{5E4E2C63-53AE-4D6E-A4DC-980BB19137C2}" type="sibTrans" cxnId="{FA7203B6-284E-4A2B-A215-90FFE43369F9}">
      <dgm:prSet/>
      <dgm:spPr/>
      <dgm:t>
        <a:bodyPr/>
        <a:lstStyle/>
        <a:p>
          <a:endParaRPr lang="en-US"/>
        </a:p>
      </dgm:t>
    </dgm:pt>
    <dgm:pt modelId="{3889EA4E-5E01-43CB-A715-5A6DB1B4FBCC}">
      <dgm:prSet/>
      <dgm:spPr/>
      <dgm:t>
        <a:bodyPr/>
        <a:lstStyle/>
        <a:p>
          <a:r>
            <a:rPr lang="en-US"/>
            <a:t>Develop a web application to help Parkview researchers better understand the </a:t>
          </a:r>
          <a:r>
            <a:rPr lang="en-US" b="1"/>
            <a:t>relationship between smartphone use and family dynamics</a:t>
          </a:r>
        </a:p>
      </dgm:t>
    </dgm:pt>
    <dgm:pt modelId="{F5937F58-22D8-464B-A979-EC85A6DA0C54}" type="parTrans" cxnId="{6F05874D-5719-490E-8F29-281456490FEA}">
      <dgm:prSet/>
      <dgm:spPr/>
      <dgm:t>
        <a:bodyPr/>
        <a:lstStyle/>
        <a:p>
          <a:endParaRPr lang="en-US"/>
        </a:p>
      </dgm:t>
    </dgm:pt>
    <dgm:pt modelId="{71D0426E-7B9A-41A1-9B94-689C3415A0FE}" type="sibTrans" cxnId="{6F05874D-5719-490E-8F29-281456490FEA}">
      <dgm:prSet/>
      <dgm:spPr/>
      <dgm:t>
        <a:bodyPr/>
        <a:lstStyle/>
        <a:p>
          <a:endParaRPr lang="en-US"/>
        </a:p>
      </dgm:t>
    </dgm:pt>
    <dgm:pt modelId="{C4FBE041-DFA0-4EE9-A27A-CD125D7749B5}">
      <dgm:prSet custT="1"/>
      <dgm:spPr/>
      <dgm:t>
        <a:bodyPr/>
        <a:lstStyle/>
        <a:p>
          <a:r>
            <a:rPr lang="en-US" sz="2800" b="1"/>
            <a:t>Our Objective:</a:t>
          </a:r>
          <a:endParaRPr lang="en-US" sz="2800"/>
        </a:p>
      </dgm:t>
    </dgm:pt>
    <dgm:pt modelId="{C829E875-1F2E-482D-9B98-370CE2BE9FD1}" type="parTrans" cxnId="{6DA604F5-1099-43CD-A630-C7A500819016}">
      <dgm:prSet/>
      <dgm:spPr/>
      <dgm:t>
        <a:bodyPr/>
        <a:lstStyle/>
        <a:p>
          <a:endParaRPr lang="en-US"/>
        </a:p>
      </dgm:t>
    </dgm:pt>
    <dgm:pt modelId="{425731D4-E24A-4DF2-8AEE-F65DC96AFAE2}" type="sibTrans" cxnId="{6DA604F5-1099-43CD-A630-C7A500819016}">
      <dgm:prSet/>
      <dgm:spPr/>
      <dgm:t>
        <a:bodyPr/>
        <a:lstStyle/>
        <a:p>
          <a:endParaRPr lang="en-US"/>
        </a:p>
      </dgm:t>
    </dgm:pt>
    <dgm:pt modelId="{B715FF33-7879-45BD-AC6C-0F3E91236318}">
      <dgm:prSet/>
      <dgm:spPr/>
      <dgm:t>
        <a:bodyPr/>
        <a:lstStyle/>
        <a:p>
          <a:r>
            <a:rPr lang="en-US"/>
            <a:t>Implement missing functionality to give researchers the tools they need to </a:t>
          </a:r>
          <a:r>
            <a:rPr lang="en-US" b="1"/>
            <a:t>create lesson plans</a:t>
          </a:r>
        </a:p>
      </dgm:t>
    </dgm:pt>
    <dgm:pt modelId="{4022CDB1-8F34-4D52-A4AB-110505503E52}" type="parTrans" cxnId="{8FAE49FD-6AB3-4FC6-98BE-0345448E78A7}">
      <dgm:prSet/>
      <dgm:spPr/>
      <dgm:t>
        <a:bodyPr/>
        <a:lstStyle/>
        <a:p>
          <a:endParaRPr lang="en-US"/>
        </a:p>
      </dgm:t>
    </dgm:pt>
    <dgm:pt modelId="{5DE30FD1-E0D7-4973-8EF8-E69EFE35D04E}" type="sibTrans" cxnId="{8FAE49FD-6AB3-4FC6-98BE-0345448E78A7}">
      <dgm:prSet/>
      <dgm:spPr/>
      <dgm:t>
        <a:bodyPr/>
        <a:lstStyle/>
        <a:p>
          <a:endParaRPr lang="en-US"/>
        </a:p>
      </dgm:t>
    </dgm:pt>
    <dgm:pt modelId="{D9403D61-BBDF-4AD2-B7E5-D1D88B857BDC}">
      <dgm:prSet/>
      <dgm:spPr/>
      <dgm:t>
        <a:bodyPr/>
        <a:lstStyle/>
        <a:p>
          <a:r>
            <a:rPr lang="en-US"/>
            <a:t>Overhaul UI for a more intuitive user experience</a:t>
          </a:r>
        </a:p>
      </dgm:t>
    </dgm:pt>
    <dgm:pt modelId="{91217B8F-4DEB-4B22-80C4-C688526390CD}" type="parTrans" cxnId="{E3F76D66-9884-4696-BE00-4964DCACD181}">
      <dgm:prSet/>
      <dgm:spPr/>
      <dgm:t>
        <a:bodyPr/>
        <a:lstStyle/>
        <a:p>
          <a:endParaRPr lang="en-US"/>
        </a:p>
      </dgm:t>
    </dgm:pt>
    <dgm:pt modelId="{F8F6C972-CFE8-4D22-BF4B-87DE9EA6E71B}" type="sibTrans" cxnId="{E3F76D66-9884-4696-BE00-4964DCACD181}">
      <dgm:prSet/>
      <dgm:spPr/>
      <dgm:t>
        <a:bodyPr/>
        <a:lstStyle/>
        <a:p>
          <a:endParaRPr lang="en-US"/>
        </a:p>
      </dgm:t>
    </dgm:pt>
    <dgm:pt modelId="{95819CE2-2236-461E-AE61-3B511A3F7507}" type="pres">
      <dgm:prSet presAssocID="{00CDD3F3-F461-4379-97A8-7AADE8A3300C}" presName="Name0" presStyleCnt="0">
        <dgm:presLayoutVars>
          <dgm:dir/>
          <dgm:animLvl val="lvl"/>
          <dgm:resizeHandles val="exact"/>
        </dgm:presLayoutVars>
      </dgm:prSet>
      <dgm:spPr/>
    </dgm:pt>
    <dgm:pt modelId="{28954BFE-1CE2-4922-8B29-1328275E5979}" type="pres">
      <dgm:prSet presAssocID="{0C74D1FB-B2C5-42BF-860B-D30B86E173A7}" presName="linNode" presStyleCnt="0"/>
      <dgm:spPr/>
    </dgm:pt>
    <dgm:pt modelId="{BA63B129-0618-4A5B-9217-B4C90DC6320C}" type="pres">
      <dgm:prSet presAssocID="{0C74D1FB-B2C5-42BF-860B-D30B86E173A7}" presName="parentText" presStyleLbl="node1" presStyleIdx="0" presStyleCnt="2">
        <dgm:presLayoutVars>
          <dgm:chMax val="1"/>
          <dgm:bulletEnabled val="1"/>
        </dgm:presLayoutVars>
      </dgm:prSet>
      <dgm:spPr/>
    </dgm:pt>
    <dgm:pt modelId="{CBB737D5-CCFA-48C1-B5B8-39294AF967EF}" type="pres">
      <dgm:prSet presAssocID="{0C74D1FB-B2C5-42BF-860B-D30B86E173A7}" presName="descendantText" presStyleLbl="alignAccFollowNode1" presStyleIdx="0" presStyleCnt="2">
        <dgm:presLayoutVars>
          <dgm:bulletEnabled val="1"/>
        </dgm:presLayoutVars>
      </dgm:prSet>
      <dgm:spPr/>
    </dgm:pt>
    <dgm:pt modelId="{91B2F4E1-0AAE-497E-827E-1A81108A9ADA}" type="pres">
      <dgm:prSet presAssocID="{5E4E2C63-53AE-4D6E-A4DC-980BB19137C2}" presName="sp" presStyleCnt="0"/>
      <dgm:spPr/>
    </dgm:pt>
    <dgm:pt modelId="{9A87FD93-B7B7-408B-B1AF-7FFDEA545687}" type="pres">
      <dgm:prSet presAssocID="{C4FBE041-DFA0-4EE9-A27A-CD125D7749B5}" presName="linNode" presStyleCnt="0"/>
      <dgm:spPr/>
    </dgm:pt>
    <dgm:pt modelId="{B9234EEA-8212-476D-A986-5BF1F2B4A190}" type="pres">
      <dgm:prSet presAssocID="{C4FBE041-DFA0-4EE9-A27A-CD125D7749B5}" presName="parentText" presStyleLbl="node1" presStyleIdx="1" presStyleCnt="2">
        <dgm:presLayoutVars>
          <dgm:chMax val="1"/>
          <dgm:bulletEnabled val="1"/>
        </dgm:presLayoutVars>
      </dgm:prSet>
      <dgm:spPr/>
    </dgm:pt>
    <dgm:pt modelId="{3A193636-B800-4F61-9D91-A1B14689FB36}" type="pres">
      <dgm:prSet presAssocID="{C4FBE041-DFA0-4EE9-A27A-CD125D7749B5}" presName="descendantText" presStyleLbl="alignAccFollowNode1" presStyleIdx="1" presStyleCnt="2">
        <dgm:presLayoutVars>
          <dgm:bulletEnabled val="1"/>
        </dgm:presLayoutVars>
      </dgm:prSet>
      <dgm:spPr/>
    </dgm:pt>
  </dgm:ptLst>
  <dgm:cxnLst>
    <dgm:cxn modelId="{36919F35-9507-4D50-8F34-51F2CA2E5BF2}" type="presOf" srcId="{C4FBE041-DFA0-4EE9-A27A-CD125D7749B5}" destId="{B9234EEA-8212-476D-A986-5BF1F2B4A190}" srcOrd="0" destOrd="0" presId="urn:microsoft.com/office/officeart/2005/8/layout/vList5"/>
    <dgm:cxn modelId="{E3F76D66-9884-4696-BE00-4964DCACD181}" srcId="{C4FBE041-DFA0-4EE9-A27A-CD125D7749B5}" destId="{D9403D61-BBDF-4AD2-B7E5-D1D88B857BDC}" srcOrd="1" destOrd="0" parTransId="{91217B8F-4DEB-4B22-80C4-C688526390CD}" sibTransId="{F8F6C972-CFE8-4D22-BF4B-87DE9EA6E71B}"/>
    <dgm:cxn modelId="{35E9894B-5C7C-4709-B0D6-BF1B55F80DD8}" type="presOf" srcId="{D9403D61-BBDF-4AD2-B7E5-D1D88B857BDC}" destId="{3A193636-B800-4F61-9D91-A1B14689FB36}" srcOrd="0" destOrd="1" presId="urn:microsoft.com/office/officeart/2005/8/layout/vList5"/>
    <dgm:cxn modelId="{6F05874D-5719-490E-8F29-281456490FEA}" srcId="{0C74D1FB-B2C5-42BF-860B-D30B86E173A7}" destId="{3889EA4E-5E01-43CB-A715-5A6DB1B4FBCC}" srcOrd="0" destOrd="0" parTransId="{F5937F58-22D8-464B-A979-EC85A6DA0C54}" sibTransId="{71D0426E-7B9A-41A1-9B94-689C3415A0FE}"/>
    <dgm:cxn modelId="{04125B58-92D9-410D-8943-A558E79E64A8}" type="presOf" srcId="{0C74D1FB-B2C5-42BF-860B-D30B86E173A7}" destId="{BA63B129-0618-4A5B-9217-B4C90DC6320C}" srcOrd="0" destOrd="0" presId="urn:microsoft.com/office/officeart/2005/8/layout/vList5"/>
    <dgm:cxn modelId="{D840928C-D0EE-44FA-9C3B-BAF1B0966297}" type="presOf" srcId="{3889EA4E-5E01-43CB-A715-5A6DB1B4FBCC}" destId="{CBB737D5-CCFA-48C1-B5B8-39294AF967EF}" srcOrd="0" destOrd="0" presId="urn:microsoft.com/office/officeart/2005/8/layout/vList5"/>
    <dgm:cxn modelId="{4AA10792-C2FE-4985-A508-7B660F143E61}" type="presOf" srcId="{B715FF33-7879-45BD-AC6C-0F3E91236318}" destId="{3A193636-B800-4F61-9D91-A1B14689FB36}" srcOrd="0" destOrd="0" presId="urn:microsoft.com/office/officeart/2005/8/layout/vList5"/>
    <dgm:cxn modelId="{FA7203B6-284E-4A2B-A215-90FFE43369F9}" srcId="{00CDD3F3-F461-4379-97A8-7AADE8A3300C}" destId="{0C74D1FB-B2C5-42BF-860B-D30B86E173A7}" srcOrd="0" destOrd="0" parTransId="{C48FB8B7-F7BA-4ACC-A98F-55008C697578}" sibTransId="{5E4E2C63-53AE-4D6E-A4DC-980BB19137C2}"/>
    <dgm:cxn modelId="{AC3659CC-3CC6-4162-8918-1F1BC11C7F0D}" type="presOf" srcId="{00CDD3F3-F461-4379-97A8-7AADE8A3300C}" destId="{95819CE2-2236-461E-AE61-3B511A3F7507}" srcOrd="0" destOrd="0" presId="urn:microsoft.com/office/officeart/2005/8/layout/vList5"/>
    <dgm:cxn modelId="{6DA604F5-1099-43CD-A630-C7A500819016}" srcId="{00CDD3F3-F461-4379-97A8-7AADE8A3300C}" destId="{C4FBE041-DFA0-4EE9-A27A-CD125D7749B5}" srcOrd="1" destOrd="0" parTransId="{C829E875-1F2E-482D-9B98-370CE2BE9FD1}" sibTransId="{425731D4-E24A-4DF2-8AEE-F65DC96AFAE2}"/>
    <dgm:cxn modelId="{8FAE49FD-6AB3-4FC6-98BE-0345448E78A7}" srcId="{C4FBE041-DFA0-4EE9-A27A-CD125D7749B5}" destId="{B715FF33-7879-45BD-AC6C-0F3E91236318}" srcOrd="0" destOrd="0" parTransId="{4022CDB1-8F34-4D52-A4AB-110505503E52}" sibTransId="{5DE30FD1-E0D7-4973-8EF8-E69EFE35D04E}"/>
    <dgm:cxn modelId="{D54F2CBC-21A9-477E-AF34-BBB94504D009}" type="presParOf" srcId="{95819CE2-2236-461E-AE61-3B511A3F7507}" destId="{28954BFE-1CE2-4922-8B29-1328275E5979}" srcOrd="0" destOrd="0" presId="urn:microsoft.com/office/officeart/2005/8/layout/vList5"/>
    <dgm:cxn modelId="{A0E209D6-A842-4387-AB6C-B095F4FE9A31}" type="presParOf" srcId="{28954BFE-1CE2-4922-8B29-1328275E5979}" destId="{BA63B129-0618-4A5B-9217-B4C90DC6320C}" srcOrd="0" destOrd="0" presId="urn:microsoft.com/office/officeart/2005/8/layout/vList5"/>
    <dgm:cxn modelId="{8E86EAE1-0AFB-488F-966D-6AFAA27691CD}" type="presParOf" srcId="{28954BFE-1CE2-4922-8B29-1328275E5979}" destId="{CBB737D5-CCFA-48C1-B5B8-39294AF967EF}" srcOrd="1" destOrd="0" presId="urn:microsoft.com/office/officeart/2005/8/layout/vList5"/>
    <dgm:cxn modelId="{0B14F715-3C32-4FB6-9FD9-C412708514DB}" type="presParOf" srcId="{95819CE2-2236-461E-AE61-3B511A3F7507}" destId="{91B2F4E1-0AAE-497E-827E-1A81108A9ADA}" srcOrd="1" destOrd="0" presId="urn:microsoft.com/office/officeart/2005/8/layout/vList5"/>
    <dgm:cxn modelId="{65F3BAAD-A5E2-46E9-8334-85027474147E}" type="presParOf" srcId="{95819CE2-2236-461E-AE61-3B511A3F7507}" destId="{9A87FD93-B7B7-408B-B1AF-7FFDEA545687}" srcOrd="2" destOrd="0" presId="urn:microsoft.com/office/officeart/2005/8/layout/vList5"/>
    <dgm:cxn modelId="{1464C910-F492-409D-AA01-BC2944517481}" type="presParOf" srcId="{9A87FD93-B7B7-408B-B1AF-7FFDEA545687}" destId="{B9234EEA-8212-476D-A986-5BF1F2B4A190}" srcOrd="0" destOrd="0" presId="urn:microsoft.com/office/officeart/2005/8/layout/vList5"/>
    <dgm:cxn modelId="{0802817A-B2F0-4C7E-8758-E93D4D61FDBC}" type="presParOf" srcId="{9A87FD93-B7B7-408B-B1AF-7FFDEA545687}" destId="{3A193636-B800-4F61-9D91-A1B14689FB3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2FC31B-9C23-024F-A9DD-327CEBB323A5}"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4A9C0F0E-7F90-A44E-B8FC-F1925975F9E4}">
      <dgm:prSet/>
      <dgm:spPr/>
      <dgm:t>
        <a:bodyPr/>
        <a:lstStyle/>
        <a:p>
          <a:r>
            <a:rPr lang="en-US" b="1"/>
            <a:t>Dr. Brandon McDaniel &amp; team conducted study</a:t>
          </a:r>
        </a:p>
      </dgm:t>
    </dgm:pt>
    <dgm:pt modelId="{7AFD5E7D-2562-C14C-B9C8-621976555888}" type="parTrans" cxnId="{3A961403-DB26-9348-9B89-D60604F850F0}">
      <dgm:prSet/>
      <dgm:spPr/>
      <dgm:t>
        <a:bodyPr/>
        <a:lstStyle/>
        <a:p>
          <a:endParaRPr lang="en-US"/>
        </a:p>
      </dgm:t>
    </dgm:pt>
    <dgm:pt modelId="{FF8E281E-06F7-BB44-9275-09E26C929B32}" type="sibTrans" cxnId="{3A961403-DB26-9348-9B89-D60604F850F0}">
      <dgm:prSet/>
      <dgm:spPr/>
      <dgm:t>
        <a:bodyPr/>
        <a:lstStyle/>
        <a:p>
          <a:endParaRPr lang="en-US"/>
        </a:p>
      </dgm:t>
    </dgm:pt>
    <dgm:pt modelId="{B68E4515-3859-F34B-9B35-0C1C8E02421D}">
      <dgm:prSet/>
      <dgm:spPr/>
      <dgm:t>
        <a:bodyPr/>
        <a:lstStyle/>
        <a:p>
          <a:r>
            <a:rPr lang="en-US"/>
            <a:t>Found that </a:t>
          </a:r>
          <a:r>
            <a:rPr lang="en-US" b="1"/>
            <a:t>heavy</a:t>
          </a:r>
          <a:r>
            <a:rPr lang="en-US"/>
            <a:t> smartphone usage </a:t>
          </a:r>
          <a:r>
            <a:rPr lang="en-US" b="1"/>
            <a:t>negatively</a:t>
          </a:r>
          <a:r>
            <a:rPr lang="en-US"/>
            <a:t> impacts household dynamics</a:t>
          </a:r>
        </a:p>
      </dgm:t>
    </dgm:pt>
    <dgm:pt modelId="{C7CDCA69-4A62-F544-B278-1CA7314D4BD5}" type="parTrans" cxnId="{C6CB0DEC-46C4-F740-A6D0-6DD5F90D0895}">
      <dgm:prSet/>
      <dgm:spPr/>
      <dgm:t>
        <a:bodyPr/>
        <a:lstStyle/>
        <a:p>
          <a:endParaRPr lang="en-US"/>
        </a:p>
      </dgm:t>
    </dgm:pt>
    <dgm:pt modelId="{3424E092-8419-2940-82C1-345EC85EEE9C}" type="sibTrans" cxnId="{C6CB0DEC-46C4-F740-A6D0-6DD5F90D0895}">
      <dgm:prSet/>
      <dgm:spPr/>
      <dgm:t>
        <a:bodyPr/>
        <a:lstStyle/>
        <a:p>
          <a:endParaRPr lang="en-US"/>
        </a:p>
      </dgm:t>
    </dgm:pt>
    <dgm:pt modelId="{87C58D48-C09C-CA46-9F6E-4729F26DE067}">
      <dgm:prSet/>
      <dgm:spPr/>
      <dgm:t>
        <a:bodyPr/>
        <a:lstStyle/>
        <a:p>
          <a:pPr rtl="0"/>
          <a:r>
            <a:rPr lang="en-US" b="1">
              <a:latin typeface="Aptos Display" panose="020F0302020204030204"/>
            </a:rPr>
            <a:t>Create</a:t>
          </a:r>
          <a:r>
            <a:rPr lang="en-US" b="1"/>
            <a:t> a learning platform </a:t>
          </a:r>
        </a:p>
      </dgm:t>
    </dgm:pt>
    <dgm:pt modelId="{F27FB54F-5DDA-5D42-9F4C-D3718122C4F8}" type="parTrans" cxnId="{A44ACBEF-3F04-E844-A36C-E47E98970522}">
      <dgm:prSet/>
      <dgm:spPr/>
      <dgm:t>
        <a:bodyPr/>
        <a:lstStyle/>
        <a:p>
          <a:endParaRPr lang="en-US"/>
        </a:p>
      </dgm:t>
    </dgm:pt>
    <dgm:pt modelId="{499041B8-DC7B-124E-8E98-707F024157B7}" type="sibTrans" cxnId="{A44ACBEF-3F04-E844-A36C-E47E98970522}">
      <dgm:prSet/>
      <dgm:spPr/>
      <dgm:t>
        <a:bodyPr/>
        <a:lstStyle/>
        <a:p>
          <a:endParaRPr lang="en-US"/>
        </a:p>
      </dgm:t>
    </dgm:pt>
    <dgm:pt modelId="{ED19E9CC-1E4A-3E46-8750-C674FF1FF9E1}">
      <dgm:prSet/>
      <dgm:spPr/>
      <dgm:t>
        <a:bodyPr/>
        <a:lstStyle/>
        <a:p>
          <a:r>
            <a:rPr lang="en-US"/>
            <a:t>Similar to online learning services like </a:t>
          </a:r>
          <a:r>
            <a:rPr lang="en-US" i="1" err="1"/>
            <a:t>SkillShare</a:t>
          </a:r>
          <a:r>
            <a:rPr lang="en-US" i="1"/>
            <a:t> </a:t>
          </a:r>
          <a:r>
            <a:rPr lang="en-US"/>
            <a:t>and </a:t>
          </a:r>
          <a:r>
            <a:rPr lang="en-US" i="1"/>
            <a:t>Coursera</a:t>
          </a:r>
        </a:p>
      </dgm:t>
    </dgm:pt>
    <dgm:pt modelId="{394337F4-7159-784E-A8FE-58775B58CE45}" type="parTrans" cxnId="{C1271F15-4C05-2343-A6DF-EB130976E648}">
      <dgm:prSet/>
      <dgm:spPr/>
      <dgm:t>
        <a:bodyPr/>
        <a:lstStyle/>
        <a:p>
          <a:endParaRPr lang="en-US"/>
        </a:p>
      </dgm:t>
    </dgm:pt>
    <dgm:pt modelId="{A6982696-8EFD-B240-94AF-22169E99FB48}" type="sibTrans" cxnId="{C1271F15-4C05-2343-A6DF-EB130976E648}">
      <dgm:prSet/>
      <dgm:spPr/>
      <dgm:t>
        <a:bodyPr/>
        <a:lstStyle/>
        <a:p>
          <a:endParaRPr lang="en-US"/>
        </a:p>
      </dgm:t>
    </dgm:pt>
    <dgm:pt modelId="{F43D5FFF-546C-0148-BD7A-83D857AD8F27}">
      <dgm:prSet/>
      <dgm:spPr/>
      <dgm:t>
        <a:bodyPr/>
        <a:lstStyle/>
        <a:p>
          <a:r>
            <a:rPr lang="en-US"/>
            <a:t>Researchers collect feedback from clients (parents)</a:t>
          </a:r>
        </a:p>
      </dgm:t>
    </dgm:pt>
    <dgm:pt modelId="{4248D0FF-72C1-6847-82AA-2718CF9C6C4F}" type="parTrans" cxnId="{903C4992-60F8-B64B-982F-6363DC62BA27}">
      <dgm:prSet/>
      <dgm:spPr/>
      <dgm:t>
        <a:bodyPr/>
        <a:lstStyle/>
        <a:p>
          <a:endParaRPr lang="en-US"/>
        </a:p>
      </dgm:t>
    </dgm:pt>
    <dgm:pt modelId="{4895C065-2568-B443-A3DD-07A7F7475915}" type="sibTrans" cxnId="{903C4992-60F8-B64B-982F-6363DC62BA27}">
      <dgm:prSet/>
      <dgm:spPr/>
      <dgm:t>
        <a:bodyPr/>
        <a:lstStyle/>
        <a:p>
          <a:endParaRPr lang="en-US"/>
        </a:p>
      </dgm:t>
    </dgm:pt>
    <dgm:pt modelId="{94677474-F8F1-3B4A-9766-5D940FDF6417}">
      <dgm:prSet/>
      <dgm:spPr/>
      <dgm:t>
        <a:bodyPr/>
        <a:lstStyle/>
        <a:p>
          <a:r>
            <a:rPr lang="en-US"/>
            <a:t>Lesson plans can be tailored to new developments</a:t>
          </a:r>
        </a:p>
      </dgm:t>
    </dgm:pt>
    <dgm:pt modelId="{F2C739ED-6EB9-5A4C-9BDC-A51E63D99A95}" type="parTrans" cxnId="{F4B8C5C8-8921-9340-836C-714668ADCA6A}">
      <dgm:prSet/>
      <dgm:spPr/>
      <dgm:t>
        <a:bodyPr/>
        <a:lstStyle/>
        <a:p>
          <a:endParaRPr lang="en-US"/>
        </a:p>
      </dgm:t>
    </dgm:pt>
    <dgm:pt modelId="{4F855233-3BD8-B045-8D32-E460AC4CA8FF}" type="sibTrans" cxnId="{F4B8C5C8-8921-9340-836C-714668ADCA6A}">
      <dgm:prSet/>
      <dgm:spPr/>
      <dgm:t>
        <a:bodyPr/>
        <a:lstStyle/>
        <a:p>
          <a:endParaRPr lang="en-US"/>
        </a:p>
      </dgm:t>
    </dgm:pt>
    <dgm:pt modelId="{F05E0CE6-427B-446E-91F5-21BE58B13718}">
      <dgm:prSet phldr="0"/>
      <dgm:spPr/>
      <dgm:t>
        <a:bodyPr/>
        <a:lstStyle/>
        <a:p>
          <a:pPr rtl="0"/>
          <a:r>
            <a:rPr lang="en-US" sz="1100" b="0">
              <a:latin typeface="Calibri"/>
              <a:ea typeface="Calibri"/>
              <a:cs typeface="Calibri"/>
            </a:rPr>
            <a:t>Teach healthier digital habits</a:t>
          </a:r>
          <a:endParaRPr lang="en-US" sz="1400" b="1">
            <a:latin typeface="Aptos Display" panose="020F0302020204030204"/>
          </a:endParaRPr>
        </a:p>
      </dgm:t>
    </dgm:pt>
    <dgm:pt modelId="{04D1DBEF-AE1F-4591-A8CA-D3F195A992F6}" type="parTrans" cxnId="{683A5680-032A-4F0C-A6C2-238F2758EC2F}">
      <dgm:prSet/>
      <dgm:spPr/>
    </dgm:pt>
    <dgm:pt modelId="{0DE4EB2C-D921-4B64-B29C-4D605A285BCE}" type="sibTrans" cxnId="{683A5680-032A-4F0C-A6C2-238F2758EC2F}">
      <dgm:prSet/>
      <dgm:spPr/>
    </dgm:pt>
    <dgm:pt modelId="{D7DB27EA-2BF1-48EE-AF5F-71E4751F4FE6}" type="pres">
      <dgm:prSet presAssocID="{8B2FC31B-9C23-024F-A9DD-327CEBB323A5}" presName="linearFlow" presStyleCnt="0">
        <dgm:presLayoutVars>
          <dgm:dir/>
          <dgm:animLvl val="lvl"/>
          <dgm:resizeHandles val="exact"/>
        </dgm:presLayoutVars>
      </dgm:prSet>
      <dgm:spPr/>
    </dgm:pt>
    <dgm:pt modelId="{D15FFD09-0E06-4356-B753-C99FD1B75C20}" type="pres">
      <dgm:prSet presAssocID="{4A9C0F0E-7F90-A44E-B8FC-F1925975F9E4}" presName="composite" presStyleCnt="0"/>
      <dgm:spPr/>
    </dgm:pt>
    <dgm:pt modelId="{F7BF6EFF-A110-4D4C-8149-37DE1811DDCB}" type="pres">
      <dgm:prSet presAssocID="{4A9C0F0E-7F90-A44E-B8FC-F1925975F9E4}" presName="parentText" presStyleLbl="alignNode1" presStyleIdx="0" presStyleCnt="2">
        <dgm:presLayoutVars>
          <dgm:chMax val="1"/>
          <dgm:bulletEnabled val="1"/>
        </dgm:presLayoutVars>
      </dgm:prSet>
      <dgm:spPr/>
    </dgm:pt>
    <dgm:pt modelId="{2EC30988-AE18-4422-8883-313198A6451C}" type="pres">
      <dgm:prSet presAssocID="{4A9C0F0E-7F90-A44E-B8FC-F1925975F9E4}" presName="descendantText" presStyleLbl="alignAcc1" presStyleIdx="0" presStyleCnt="2">
        <dgm:presLayoutVars>
          <dgm:bulletEnabled val="1"/>
        </dgm:presLayoutVars>
      </dgm:prSet>
      <dgm:spPr/>
    </dgm:pt>
    <dgm:pt modelId="{35DB6E20-F351-45DE-9CA1-252FEB372C20}" type="pres">
      <dgm:prSet presAssocID="{FF8E281E-06F7-BB44-9275-09E26C929B32}" presName="sp" presStyleCnt="0"/>
      <dgm:spPr/>
    </dgm:pt>
    <dgm:pt modelId="{154BDF9A-0B37-4AB1-9223-2C0CF53BD2BE}" type="pres">
      <dgm:prSet presAssocID="{87C58D48-C09C-CA46-9F6E-4729F26DE067}" presName="composite" presStyleCnt="0"/>
      <dgm:spPr/>
    </dgm:pt>
    <dgm:pt modelId="{1D67828D-8A9C-4B5A-9E9E-8EE34BBCF73A}" type="pres">
      <dgm:prSet presAssocID="{87C58D48-C09C-CA46-9F6E-4729F26DE067}" presName="parentText" presStyleLbl="alignNode1" presStyleIdx="1" presStyleCnt="2">
        <dgm:presLayoutVars>
          <dgm:chMax val="1"/>
          <dgm:bulletEnabled val="1"/>
        </dgm:presLayoutVars>
      </dgm:prSet>
      <dgm:spPr/>
    </dgm:pt>
    <dgm:pt modelId="{078EFC63-0228-457A-B978-130576A41C20}" type="pres">
      <dgm:prSet presAssocID="{87C58D48-C09C-CA46-9F6E-4729F26DE067}" presName="descendantText" presStyleLbl="alignAcc1" presStyleIdx="1" presStyleCnt="2">
        <dgm:presLayoutVars>
          <dgm:bulletEnabled val="1"/>
        </dgm:presLayoutVars>
      </dgm:prSet>
      <dgm:spPr/>
    </dgm:pt>
  </dgm:ptLst>
  <dgm:cxnLst>
    <dgm:cxn modelId="{3A961403-DB26-9348-9B89-D60604F850F0}" srcId="{8B2FC31B-9C23-024F-A9DD-327CEBB323A5}" destId="{4A9C0F0E-7F90-A44E-B8FC-F1925975F9E4}" srcOrd="0" destOrd="0" parTransId="{7AFD5E7D-2562-C14C-B9C8-621976555888}" sibTransId="{FF8E281E-06F7-BB44-9275-09E26C929B32}"/>
    <dgm:cxn modelId="{468AD206-3411-43CC-BB00-274339B9B5D7}" type="presOf" srcId="{87C58D48-C09C-CA46-9F6E-4729F26DE067}" destId="{1D67828D-8A9C-4B5A-9E9E-8EE34BBCF73A}" srcOrd="0" destOrd="0" presId="urn:microsoft.com/office/officeart/2005/8/layout/chevron2"/>
    <dgm:cxn modelId="{C1271F15-4C05-2343-A6DF-EB130976E648}" srcId="{87C58D48-C09C-CA46-9F6E-4729F26DE067}" destId="{ED19E9CC-1E4A-3E46-8750-C674FF1FF9E1}" srcOrd="1" destOrd="0" parTransId="{394337F4-7159-784E-A8FE-58775B58CE45}" sibTransId="{A6982696-8EFD-B240-94AF-22169E99FB48}"/>
    <dgm:cxn modelId="{B2DCA420-2599-4FC3-BB1E-6DFC656D4F3D}" type="presOf" srcId="{4A9C0F0E-7F90-A44E-B8FC-F1925975F9E4}" destId="{F7BF6EFF-A110-4D4C-8149-37DE1811DDCB}" srcOrd="0" destOrd="0" presId="urn:microsoft.com/office/officeart/2005/8/layout/chevron2"/>
    <dgm:cxn modelId="{89BAB124-DDF2-45E6-A742-F04136B0D132}" type="presOf" srcId="{94677474-F8F1-3B4A-9766-5D940FDF6417}" destId="{078EFC63-0228-457A-B978-130576A41C20}" srcOrd="0" destOrd="3" presId="urn:microsoft.com/office/officeart/2005/8/layout/chevron2"/>
    <dgm:cxn modelId="{BB130663-4F81-485B-9239-3BD3311B3251}" type="presOf" srcId="{8B2FC31B-9C23-024F-A9DD-327CEBB323A5}" destId="{D7DB27EA-2BF1-48EE-AF5F-71E4751F4FE6}" srcOrd="0" destOrd="0" presId="urn:microsoft.com/office/officeart/2005/8/layout/chevron2"/>
    <dgm:cxn modelId="{683A5680-032A-4F0C-A6C2-238F2758EC2F}" srcId="{87C58D48-C09C-CA46-9F6E-4729F26DE067}" destId="{F05E0CE6-427B-446E-91F5-21BE58B13718}" srcOrd="0" destOrd="0" parTransId="{04D1DBEF-AE1F-4591-A8CA-D3F195A992F6}" sibTransId="{0DE4EB2C-D921-4B64-B29C-4D605A285BCE}"/>
    <dgm:cxn modelId="{903C4992-60F8-B64B-982F-6363DC62BA27}" srcId="{87C58D48-C09C-CA46-9F6E-4729F26DE067}" destId="{F43D5FFF-546C-0148-BD7A-83D857AD8F27}" srcOrd="2" destOrd="0" parTransId="{4248D0FF-72C1-6847-82AA-2718CF9C6C4F}" sibTransId="{4895C065-2568-B443-A3DD-07A7F7475915}"/>
    <dgm:cxn modelId="{3FE95AAA-F7A6-4462-A086-088E074A6451}" type="presOf" srcId="{F05E0CE6-427B-446E-91F5-21BE58B13718}" destId="{078EFC63-0228-457A-B978-130576A41C20}" srcOrd="0" destOrd="0" presId="urn:microsoft.com/office/officeart/2005/8/layout/chevron2"/>
    <dgm:cxn modelId="{18469DB6-0B04-417F-82FD-9034918EA071}" type="presOf" srcId="{F43D5FFF-546C-0148-BD7A-83D857AD8F27}" destId="{078EFC63-0228-457A-B978-130576A41C20}" srcOrd="0" destOrd="2" presId="urn:microsoft.com/office/officeart/2005/8/layout/chevron2"/>
    <dgm:cxn modelId="{F4B8C5C8-8921-9340-836C-714668ADCA6A}" srcId="{87C58D48-C09C-CA46-9F6E-4729F26DE067}" destId="{94677474-F8F1-3B4A-9766-5D940FDF6417}" srcOrd="3" destOrd="0" parTransId="{F2C739ED-6EB9-5A4C-9BDC-A51E63D99A95}" sibTransId="{4F855233-3BD8-B045-8D32-E460AC4CA8FF}"/>
    <dgm:cxn modelId="{AC5911CA-F3DA-43F5-B361-EC224C648EB4}" type="presOf" srcId="{ED19E9CC-1E4A-3E46-8750-C674FF1FF9E1}" destId="{078EFC63-0228-457A-B978-130576A41C20}" srcOrd="0" destOrd="1" presId="urn:microsoft.com/office/officeart/2005/8/layout/chevron2"/>
    <dgm:cxn modelId="{C6CB0DEC-46C4-F740-A6D0-6DD5F90D0895}" srcId="{4A9C0F0E-7F90-A44E-B8FC-F1925975F9E4}" destId="{B68E4515-3859-F34B-9B35-0C1C8E02421D}" srcOrd="0" destOrd="0" parTransId="{C7CDCA69-4A62-F544-B278-1CA7314D4BD5}" sibTransId="{3424E092-8419-2940-82C1-345EC85EEE9C}"/>
    <dgm:cxn modelId="{A44ACBEF-3F04-E844-A36C-E47E98970522}" srcId="{8B2FC31B-9C23-024F-A9DD-327CEBB323A5}" destId="{87C58D48-C09C-CA46-9F6E-4729F26DE067}" srcOrd="1" destOrd="0" parTransId="{F27FB54F-5DDA-5D42-9F4C-D3718122C4F8}" sibTransId="{499041B8-DC7B-124E-8E98-707F024157B7}"/>
    <dgm:cxn modelId="{B8A49DFE-6384-44A8-A8D3-1584FEE0598F}" type="presOf" srcId="{B68E4515-3859-F34B-9B35-0C1C8E02421D}" destId="{2EC30988-AE18-4422-8883-313198A6451C}" srcOrd="0" destOrd="0" presId="urn:microsoft.com/office/officeart/2005/8/layout/chevron2"/>
    <dgm:cxn modelId="{278A2414-1763-48AA-9300-AC642DC338D0}" type="presParOf" srcId="{D7DB27EA-2BF1-48EE-AF5F-71E4751F4FE6}" destId="{D15FFD09-0E06-4356-B753-C99FD1B75C20}" srcOrd="0" destOrd="0" presId="urn:microsoft.com/office/officeart/2005/8/layout/chevron2"/>
    <dgm:cxn modelId="{7E422DE8-AA61-4C96-B58E-4346B53E1F1F}" type="presParOf" srcId="{D15FFD09-0E06-4356-B753-C99FD1B75C20}" destId="{F7BF6EFF-A110-4D4C-8149-37DE1811DDCB}" srcOrd="0" destOrd="0" presId="urn:microsoft.com/office/officeart/2005/8/layout/chevron2"/>
    <dgm:cxn modelId="{9B73DDF3-F8B8-46CB-BA22-A1656D2D6D20}" type="presParOf" srcId="{D15FFD09-0E06-4356-B753-C99FD1B75C20}" destId="{2EC30988-AE18-4422-8883-313198A6451C}" srcOrd="1" destOrd="0" presId="urn:microsoft.com/office/officeart/2005/8/layout/chevron2"/>
    <dgm:cxn modelId="{E9D9C901-E4EA-415F-BFCE-ECA1ED21E9FF}" type="presParOf" srcId="{D7DB27EA-2BF1-48EE-AF5F-71E4751F4FE6}" destId="{35DB6E20-F351-45DE-9CA1-252FEB372C20}" srcOrd="1" destOrd="0" presId="urn:microsoft.com/office/officeart/2005/8/layout/chevron2"/>
    <dgm:cxn modelId="{A6325261-2380-403D-B5E4-5BEA264F3D4E}" type="presParOf" srcId="{D7DB27EA-2BF1-48EE-AF5F-71E4751F4FE6}" destId="{154BDF9A-0B37-4AB1-9223-2C0CF53BD2BE}" srcOrd="2" destOrd="0" presId="urn:microsoft.com/office/officeart/2005/8/layout/chevron2"/>
    <dgm:cxn modelId="{16BAD5E5-19EB-4427-8289-133BBD90FE53}" type="presParOf" srcId="{154BDF9A-0B37-4AB1-9223-2C0CF53BD2BE}" destId="{1D67828D-8A9C-4B5A-9E9E-8EE34BBCF73A}" srcOrd="0" destOrd="0" presId="urn:microsoft.com/office/officeart/2005/8/layout/chevron2"/>
    <dgm:cxn modelId="{54219749-5D39-4A32-A69E-F89D8D63ACBF}" type="presParOf" srcId="{154BDF9A-0B37-4AB1-9223-2C0CF53BD2BE}" destId="{078EFC63-0228-457A-B978-130576A41C2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1AB7AF-C747-2C46-8BE9-BE01928A87B2}" type="doc">
      <dgm:prSet loTypeId="urn:microsoft.com/office/officeart/2005/8/layout/hierarchy2" loCatId="" qsTypeId="urn:microsoft.com/office/officeart/2005/8/quickstyle/simple2" qsCatId="simple" csTypeId="urn:microsoft.com/office/officeart/2005/8/colors/accent3_1" csCatId="accent3" phldr="1"/>
      <dgm:spPr/>
      <dgm:t>
        <a:bodyPr/>
        <a:lstStyle/>
        <a:p>
          <a:endParaRPr lang="en-US"/>
        </a:p>
      </dgm:t>
    </dgm:pt>
    <dgm:pt modelId="{2E01D564-710A-3243-87D2-7D62C19C0508}">
      <dgm:prSet custT="1"/>
      <dgm:spPr/>
      <dgm:t>
        <a:bodyPr/>
        <a:lstStyle/>
        <a:p>
          <a:pPr algn="ctr">
            <a:lnSpc>
              <a:spcPct val="90000"/>
            </a:lnSpc>
          </a:pPr>
          <a:r>
            <a:rPr lang="en-US" sz="2400" b="1">
              <a:latin typeface="Aptos"/>
              <a:ea typeface="+mn-ea"/>
              <a:cs typeface="+mn-cs"/>
            </a:rPr>
            <a:t>Functional</a:t>
          </a:r>
        </a:p>
      </dgm:t>
    </dgm:pt>
    <dgm:pt modelId="{E307A95F-8177-B547-BD33-514A7C2158FC}" type="parTrans" cxnId="{C1AD2DA2-A723-E247-A180-8ABA3410EFB0}">
      <dgm:prSet/>
      <dgm:spPr/>
      <dgm:t>
        <a:bodyPr/>
        <a:lstStyle/>
        <a:p>
          <a:endParaRPr lang="en-US"/>
        </a:p>
      </dgm:t>
    </dgm:pt>
    <dgm:pt modelId="{0ECD68B5-5987-AB47-B361-26BC8D716A74}" type="sibTrans" cxnId="{C1AD2DA2-A723-E247-A180-8ABA3410EFB0}">
      <dgm:prSet/>
      <dgm:spPr/>
      <dgm:t>
        <a:bodyPr/>
        <a:lstStyle/>
        <a:p>
          <a:endParaRPr lang="en-US"/>
        </a:p>
      </dgm:t>
    </dgm:pt>
    <dgm:pt modelId="{8F4BC90A-0A5E-7F48-8733-C0413B53DEAD}">
      <dgm:prSet custT="1"/>
      <dgm:spPr/>
      <dgm:t>
        <a:bodyPr/>
        <a:lstStyle/>
        <a:p>
          <a:pPr algn="ctr">
            <a:lnSpc>
              <a:spcPct val="90000"/>
            </a:lnSpc>
          </a:pPr>
          <a:r>
            <a:rPr lang="en-US" sz="1600">
              <a:latin typeface="Aptos"/>
              <a:ea typeface="+mn-ea"/>
              <a:cs typeface="+mn-cs"/>
            </a:rPr>
            <a:t>Admin view</a:t>
          </a:r>
        </a:p>
      </dgm:t>
    </dgm:pt>
    <dgm:pt modelId="{E07284C9-D895-D541-BB6E-0EC54E6340D2}" type="parTrans" cxnId="{6E64467A-29F0-A545-BE3B-317BBC6BE354}">
      <dgm:prSet/>
      <dgm:spPr/>
      <dgm:t>
        <a:bodyPr/>
        <a:lstStyle/>
        <a:p>
          <a:endParaRPr lang="en-US"/>
        </a:p>
      </dgm:t>
    </dgm:pt>
    <dgm:pt modelId="{C2559F41-D816-8847-A4BC-D5E811F467CC}" type="sibTrans" cxnId="{6E64467A-29F0-A545-BE3B-317BBC6BE354}">
      <dgm:prSet/>
      <dgm:spPr/>
      <dgm:t>
        <a:bodyPr/>
        <a:lstStyle/>
        <a:p>
          <a:endParaRPr lang="en-US"/>
        </a:p>
      </dgm:t>
    </dgm:pt>
    <dgm:pt modelId="{809E9E22-D888-2144-9CB6-287F55683844}">
      <dgm:prSet custT="1"/>
      <dgm:spPr/>
      <dgm:t>
        <a:bodyPr/>
        <a:lstStyle/>
        <a:p>
          <a:pPr algn="ctr">
            <a:lnSpc>
              <a:spcPct val="90000"/>
            </a:lnSpc>
          </a:pPr>
          <a:r>
            <a:rPr lang="en-US" sz="1000">
              <a:latin typeface="Aptos"/>
              <a:ea typeface="+mn-ea"/>
              <a:cs typeface="+mn-cs"/>
            </a:rPr>
            <a:t>Course creation tools (add, delete, edit, preview)</a:t>
          </a:r>
        </a:p>
      </dgm:t>
    </dgm:pt>
    <dgm:pt modelId="{C91E87E0-2B1A-B344-8C71-CDF7790708B3}" type="parTrans" cxnId="{D27C9832-078F-5B45-B5B8-860E97A043E6}">
      <dgm:prSet/>
      <dgm:spPr/>
      <dgm:t>
        <a:bodyPr/>
        <a:lstStyle/>
        <a:p>
          <a:endParaRPr lang="en-US"/>
        </a:p>
      </dgm:t>
    </dgm:pt>
    <dgm:pt modelId="{03A3D4CD-21D5-E147-A158-DE1A1E8F0136}" type="sibTrans" cxnId="{D27C9832-078F-5B45-B5B8-860E97A043E6}">
      <dgm:prSet/>
      <dgm:spPr/>
      <dgm:t>
        <a:bodyPr/>
        <a:lstStyle/>
        <a:p>
          <a:endParaRPr lang="en-US"/>
        </a:p>
      </dgm:t>
    </dgm:pt>
    <dgm:pt modelId="{23D65243-41BD-E641-8F9B-1F7A1337E63A}">
      <dgm:prSet custT="1"/>
      <dgm:spPr/>
      <dgm:t>
        <a:bodyPr/>
        <a:lstStyle/>
        <a:p>
          <a:pPr algn="ctr">
            <a:lnSpc>
              <a:spcPct val="90000"/>
            </a:lnSpc>
          </a:pPr>
          <a:r>
            <a:rPr lang="en-US" sz="1000">
              <a:latin typeface="Aptos"/>
              <a:ea typeface="+mn-ea"/>
              <a:cs typeface="+mn-cs"/>
            </a:rPr>
            <a:t>Support for various media types and content formats</a:t>
          </a:r>
        </a:p>
      </dgm:t>
    </dgm:pt>
    <dgm:pt modelId="{72E23175-0960-C540-B08E-57393EC6C688}" type="parTrans" cxnId="{A7FED438-CF9D-EF4C-B965-5C363C9CE69F}">
      <dgm:prSet/>
      <dgm:spPr/>
      <dgm:t>
        <a:bodyPr/>
        <a:lstStyle/>
        <a:p>
          <a:endParaRPr lang="en-US"/>
        </a:p>
      </dgm:t>
    </dgm:pt>
    <dgm:pt modelId="{8E4FDF4E-77F9-5746-8078-CF1E719D611E}" type="sibTrans" cxnId="{A7FED438-CF9D-EF4C-B965-5C363C9CE69F}">
      <dgm:prSet/>
      <dgm:spPr/>
      <dgm:t>
        <a:bodyPr/>
        <a:lstStyle/>
        <a:p>
          <a:endParaRPr lang="en-US"/>
        </a:p>
      </dgm:t>
    </dgm:pt>
    <dgm:pt modelId="{6963960F-8E49-714D-B5BD-87300D834DD0}">
      <dgm:prSet custT="1"/>
      <dgm:spPr/>
      <dgm:t>
        <a:bodyPr/>
        <a:lstStyle/>
        <a:p>
          <a:pPr algn="ctr">
            <a:lnSpc>
              <a:spcPct val="90000"/>
            </a:lnSpc>
          </a:pPr>
          <a:r>
            <a:rPr lang="en-US" sz="1600">
              <a:latin typeface="Aptos"/>
              <a:ea typeface="+mn-ea"/>
              <a:cs typeface="+mn-cs"/>
            </a:rPr>
            <a:t>Parent view</a:t>
          </a:r>
        </a:p>
      </dgm:t>
    </dgm:pt>
    <dgm:pt modelId="{910AA442-A0FF-3340-98D2-EA1405DF3487}" type="parTrans" cxnId="{3F21BF37-402F-CA4B-B8ED-FF8F1CC43461}">
      <dgm:prSet/>
      <dgm:spPr/>
      <dgm:t>
        <a:bodyPr/>
        <a:lstStyle/>
        <a:p>
          <a:endParaRPr lang="en-US"/>
        </a:p>
      </dgm:t>
    </dgm:pt>
    <dgm:pt modelId="{EB5B80E2-6B58-164F-85A6-7B75D231F064}" type="sibTrans" cxnId="{3F21BF37-402F-CA4B-B8ED-FF8F1CC43461}">
      <dgm:prSet/>
      <dgm:spPr/>
      <dgm:t>
        <a:bodyPr/>
        <a:lstStyle/>
        <a:p>
          <a:endParaRPr lang="en-US"/>
        </a:p>
      </dgm:t>
    </dgm:pt>
    <dgm:pt modelId="{8E3A79A9-3D32-7E4F-861D-E5D274A2330D}">
      <dgm:prSet custT="1"/>
      <dgm:spPr/>
      <dgm:t>
        <a:bodyPr/>
        <a:lstStyle/>
        <a:p>
          <a:pPr algn="ctr">
            <a:lnSpc>
              <a:spcPct val="90000"/>
            </a:lnSpc>
          </a:pPr>
          <a:r>
            <a:rPr lang="en-US" sz="1000">
              <a:latin typeface="Aptos"/>
              <a:ea typeface="+mn-ea"/>
              <a:cs typeface="+mn-cs"/>
            </a:rPr>
            <a:t>Ability to view on mobile device</a:t>
          </a:r>
        </a:p>
      </dgm:t>
    </dgm:pt>
    <dgm:pt modelId="{8374C28A-5B27-0049-8513-C76E77DD322C}" type="parTrans" cxnId="{9D2D5F40-F1FA-0C40-8A28-7575DB821D65}">
      <dgm:prSet/>
      <dgm:spPr/>
      <dgm:t>
        <a:bodyPr/>
        <a:lstStyle/>
        <a:p>
          <a:endParaRPr lang="en-US"/>
        </a:p>
      </dgm:t>
    </dgm:pt>
    <dgm:pt modelId="{6E6F43C1-9467-6545-82FD-1B1611A0FA87}" type="sibTrans" cxnId="{9D2D5F40-F1FA-0C40-8A28-7575DB821D65}">
      <dgm:prSet/>
      <dgm:spPr/>
      <dgm:t>
        <a:bodyPr/>
        <a:lstStyle/>
        <a:p>
          <a:endParaRPr lang="en-US"/>
        </a:p>
      </dgm:t>
    </dgm:pt>
    <dgm:pt modelId="{40A9F6A5-B656-A141-9978-09D03341DE4C}">
      <dgm:prSet custT="1"/>
      <dgm:spPr/>
      <dgm:t>
        <a:bodyPr/>
        <a:lstStyle/>
        <a:p>
          <a:pPr algn="ctr">
            <a:lnSpc>
              <a:spcPct val="90000"/>
            </a:lnSpc>
          </a:pPr>
          <a:r>
            <a:rPr lang="en-US" sz="1000">
              <a:latin typeface="Aptos"/>
              <a:ea typeface="+mn-ea"/>
              <a:cs typeface="+mn-cs"/>
            </a:rPr>
            <a:t>Improved visuals and user feedback loops</a:t>
          </a:r>
        </a:p>
      </dgm:t>
    </dgm:pt>
    <dgm:pt modelId="{B7C74265-BC69-BE46-9D93-05AA5FADB79E}" type="parTrans" cxnId="{DD8FA0E5-7ADD-9B49-B03E-B56103540CCD}">
      <dgm:prSet/>
      <dgm:spPr/>
      <dgm:t>
        <a:bodyPr/>
        <a:lstStyle/>
        <a:p>
          <a:endParaRPr lang="en-US"/>
        </a:p>
      </dgm:t>
    </dgm:pt>
    <dgm:pt modelId="{DB9EB978-7685-0748-8DDE-68A05F6B9C6A}" type="sibTrans" cxnId="{DD8FA0E5-7ADD-9B49-B03E-B56103540CCD}">
      <dgm:prSet/>
      <dgm:spPr/>
      <dgm:t>
        <a:bodyPr/>
        <a:lstStyle/>
        <a:p>
          <a:endParaRPr lang="en-US"/>
        </a:p>
      </dgm:t>
    </dgm:pt>
    <dgm:pt modelId="{A65E11D3-F7A6-9247-8335-2031A901076F}">
      <dgm:prSet custT="1"/>
      <dgm:spPr/>
      <dgm:t>
        <a:bodyPr/>
        <a:lstStyle/>
        <a:p>
          <a:pPr algn="ctr">
            <a:lnSpc>
              <a:spcPct val="90000"/>
            </a:lnSpc>
          </a:pPr>
          <a:r>
            <a:rPr lang="en-US" sz="1600">
              <a:latin typeface="Aptos"/>
              <a:ea typeface="+mn-ea"/>
              <a:cs typeface="+mn-cs"/>
            </a:rPr>
            <a:t>Site wide</a:t>
          </a:r>
        </a:p>
      </dgm:t>
    </dgm:pt>
    <dgm:pt modelId="{6CCE7CA5-9846-4943-8312-46A8CC699D87}" type="parTrans" cxnId="{DA237480-5A62-2B42-9C86-0B33629A53AE}">
      <dgm:prSet/>
      <dgm:spPr/>
      <dgm:t>
        <a:bodyPr/>
        <a:lstStyle/>
        <a:p>
          <a:endParaRPr lang="en-US"/>
        </a:p>
      </dgm:t>
    </dgm:pt>
    <dgm:pt modelId="{AC60E3D2-9194-9E44-91EC-790718608CB1}" type="sibTrans" cxnId="{DA237480-5A62-2B42-9C86-0B33629A53AE}">
      <dgm:prSet/>
      <dgm:spPr/>
      <dgm:t>
        <a:bodyPr/>
        <a:lstStyle/>
        <a:p>
          <a:endParaRPr lang="en-US"/>
        </a:p>
      </dgm:t>
    </dgm:pt>
    <dgm:pt modelId="{0894E72C-C6BE-7046-9717-ADF035BE7F42}">
      <dgm:prSet custT="1"/>
      <dgm:spPr/>
      <dgm:t>
        <a:bodyPr/>
        <a:lstStyle/>
        <a:p>
          <a:pPr algn="ctr">
            <a:lnSpc>
              <a:spcPct val="90000"/>
            </a:lnSpc>
          </a:pPr>
          <a:r>
            <a:rPr lang="en-US" sz="1200">
              <a:latin typeface="Aptos"/>
              <a:ea typeface="+mn-ea"/>
              <a:cs typeface="+mn-cs"/>
            </a:rPr>
            <a:t>UI updates</a:t>
          </a:r>
        </a:p>
      </dgm:t>
    </dgm:pt>
    <dgm:pt modelId="{3A2809E3-FAC3-D549-AF5F-3317A1469808}" type="parTrans" cxnId="{9DD497C2-1085-B041-B471-46C02C382B2F}">
      <dgm:prSet/>
      <dgm:spPr/>
      <dgm:t>
        <a:bodyPr/>
        <a:lstStyle/>
        <a:p>
          <a:endParaRPr lang="en-US"/>
        </a:p>
      </dgm:t>
    </dgm:pt>
    <dgm:pt modelId="{9C8FC390-F1BE-5946-B4DE-ADD282C98465}" type="sibTrans" cxnId="{9DD497C2-1085-B041-B471-46C02C382B2F}">
      <dgm:prSet/>
      <dgm:spPr/>
      <dgm:t>
        <a:bodyPr/>
        <a:lstStyle/>
        <a:p>
          <a:endParaRPr lang="en-US"/>
        </a:p>
      </dgm:t>
    </dgm:pt>
    <dgm:pt modelId="{66253847-DBC2-0742-8C47-E9A9685C49B7}">
      <dgm:prSet custT="1"/>
      <dgm:spPr/>
      <dgm:t>
        <a:bodyPr/>
        <a:lstStyle/>
        <a:p>
          <a:pPr algn="ctr">
            <a:lnSpc>
              <a:spcPct val="90000"/>
            </a:lnSpc>
          </a:pPr>
          <a:r>
            <a:rPr lang="en-US" sz="1200">
              <a:latin typeface="Aptos"/>
              <a:ea typeface="+mn-ea"/>
              <a:cs typeface="+mn-cs"/>
            </a:rPr>
            <a:t>V2 bug fixes</a:t>
          </a:r>
        </a:p>
      </dgm:t>
    </dgm:pt>
    <dgm:pt modelId="{14D48F01-A90E-B846-A649-8C4CD9672382}" type="parTrans" cxnId="{4DFD8F4E-6D72-804D-A38E-1CCCA90FFA1E}">
      <dgm:prSet/>
      <dgm:spPr/>
      <dgm:t>
        <a:bodyPr/>
        <a:lstStyle/>
        <a:p>
          <a:endParaRPr lang="en-US"/>
        </a:p>
      </dgm:t>
    </dgm:pt>
    <dgm:pt modelId="{0E6C6B0B-61B0-C54D-8412-27B500E53CD7}" type="sibTrans" cxnId="{4DFD8F4E-6D72-804D-A38E-1CCCA90FFA1E}">
      <dgm:prSet/>
      <dgm:spPr/>
      <dgm:t>
        <a:bodyPr/>
        <a:lstStyle/>
        <a:p>
          <a:endParaRPr lang="en-US"/>
        </a:p>
      </dgm:t>
    </dgm:pt>
    <dgm:pt modelId="{91C43F94-14DC-044F-9EC5-37B759606317}" type="pres">
      <dgm:prSet presAssocID="{4D1AB7AF-C747-2C46-8BE9-BE01928A87B2}" presName="diagram" presStyleCnt="0">
        <dgm:presLayoutVars>
          <dgm:chPref val="1"/>
          <dgm:dir/>
          <dgm:animOne val="branch"/>
          <dgm:animLvl val="lvl"/>
          <dgm:resizeHandles val="exact"/>
        </dgm:presLayoutVars>
      </dgm:prSet>
      <dgm:spPr/>
    </dgm:pt>
    <dgm:pt modelId="{EE787043-E347-8647-B0A8-F1C63CAB03A0}" type="pres">
      <dgm:prSet presAssocID="{2E01D564-710A-3243-87D2-7D62C19C0508}" presName="root1" presStyleCnt="0"/>
      <dgm:spPr/>
    </dgm:pt>
    <dgm:pt modelId="{10003D88-9B62-3A45-8601-5EA54D1D4062}" type="pres">
      <dgm:prSet presAssocID="{2E01D564-710A-3243-87D2-7D62C19C0508}" presName="LevelOneTextNode" presStyleLbl="node0" presStyleIdx="0" presStyleCnt="1" custScaleX="116511" custScaleY="147833">
        <dgm:presLayoutVars>
          <dgm:chPref val="3"/>
        </dgm:presLayoutVars>
      </dgm:prSet>
      <dgm:spPr/>
    </dgm:pt>
    <dgm:pt modelId="{1E0748B5-35BF-9F4A-9E93-704FA9C7891D}" type="pres">
      <dgm:prSet presAssocID="{2E01D564-710A-3243-87D2-7D62C19C0508}" presName="level2hierChild" presStyleCnt="0"/>
      <dgm:spPr/>
    </dgm:pt>
    <dgm:pt modelId="{64D81A17-118D-F74B-ACF0-1A4584A1B57D}" type="pres">
      <dgm:prSet presAssocID="{E07284C9-D895-D541-BB6E-0EC54E6340D2}" presName="conn2-1" presStyleLbl="parChTrans1D2" presStyleIdx="0" presStyleCnt="3"/>
      <dgm:spPr/>
    </dgm:pt>
    <dgm:pt modelId="{61EF33EB-6CC5-864D-BD80-3C9FA561526B}" type="pres">
      <dgm:prSet presAssocID="{E07284C9-D895-D541-BB6E-0EC54E6340D2}" presName="connTx" presStyleLbl="parChTrans1D2" presStyleIdx="0" presStyleCnt="3"/>
      <dgm:spPr/>
    </dgm:pt>
    <dgm:pt modelId="{C0C7CE54-EF05-E849-B77D-618E40438115}" type="pres">
      <dgm:prSet presAssocID="{8F4BC90A-0A5E-7F48-8733-C0413B53DEAD}" presName="root2" presStyleCnt="0"/>
      <dgm:spPr/>
    </dgm:pt>
    <dgm:pt modelId="{58D88FE5-F3BA-6D4D-A476-8C9E9984D033}" type="pres">
      <dgm:prSet presAssocID="{8F4BC90A-0A5E-7F48-8733-C0413B53DEAD}" presName="LevelTwoTextNode" presStyleLbl="node2" presStyleIdx="0" presStyleCnt="3">
        <dgm:presLayoutVars>
          <dgm:chPref val="3"/>
        </dgm:presLayoutVars>
      </dgm:prSet>
      <dgm:spPr/>
    </dgm:pt>
    <dgm:pt modelId="{7D1AA830-EF72-764C-B994-7EF6E9B4F681}" type="pres">
      <dgm:prSet presAssocID="{8F4BC90A-0A5E-7F48-8733-C0413B53DEAD}" presName="level3hierChild" presStyleCnt="0"/>
      <dgm:spPr/>
    </dgm:pt>
    <dgm:pt modelId="{DC9F9514-DB78-8A4F-92E7-DD2841A04DB6}" type="pres">
      <dgm:prSet presAssocID="{C91E87E0-2B1A-B344-8C71-CDF7790708B3}" presName="conn2-1" presStyleLbl="parChTrans1D3" presStyleIdx="0" presStyleCnt="6"/>
      <dgm:spPr/>
    </dgm:pt>
    <dgm:pt modelId="{9867543F-A1D5-2949-8748-EA4A1FFE5455}" type="pres">
      <dgm:prSet presAssocID="{C91E87E0-2B1A-B344-8C71-CDF7790708B3}" presName="connTx" presStyleLbl="parChTrans1D3" presStyleIdx="0" presStyleCnt="6"/>
      <dgm:spPr/>
    </dgm:pt>
    <dgm:pt modelId="{439EEADB-6009-C449-AD02-17341053ECCE}" type="pres">
      <dgm:prSet presAssocID="{809E9E22-D888-2144-9CB6-287F55683844}" presName="root2" presStyleCnt="0"/>
      <dgm:spPr/>
    </dgm:pt>
    <dgm:pt modelId="{C47C66D9-3226-2D46-9FB3-ADB47564D9E0}" type="pres">
      <dgm:prSet presAssocID="{809E9E22-D888-2144-9CB6-287F55683844}" presName="LevelTwoTextNode" presStyleLbl="node3" presStyleIdx="0" presStyleCnt="6">
        <dgm:presLayoutVars>
          <dgm:chPref val="3"/>
        </dgm:presLayoutVars>
      </dgm:prSet>
      <dgm:spPr/>
    </dgm:pt>
    <dgm:pt modelId="{C07BA9FB-8CA0-5546-B63B-CCEAECD300F3}" type="pres">
      <dgm:prSet presAssocID="{809E9E22-D888-2144-9CB6-287F55683844}" presName="level3hierChild" presStyleCnt="0"/>
      <dgm:spPr/>
    </dgm:pt>
    <dgm:pt modelId="{02A481E0-910A-3442-9EBC-78380D3C49FF}" type="pres">
      <dgm:prSet presAssocID="{72E23175-0960-C540-B08E-57393EC6C688}" presName="conn2-1" presStyleLbl="parChTrans1D3" presStyleIdx="1" presStyleCnt="6"/>
      <dgm:spPr/>
    </dgm:pt>
    <dgm:pt modelId="{53BA2E36-A0EF-A54F-A630-029DC6AF4C67}" type="pres">
      <dgm:prSet presAssocID="{72E23175-0960-C540-B08E-57393EC6C688}" presName="connTx" presStyleLbl="parChTrans1D3" presStyleIdx="1" presStyleCnt="6"/>
      <dgm:spPr/>
    </dgm:pt>
    <dgm:pt modelId="{9884F2D7-0AF3-5A47-B32C-EB9A55511655}" type="pres">
      <dgm:prSet presAssocID="{23D65243-41BD-E641-8F9B-1F7A1337E63A}" presName="root2" presStyleCnt="0"/>
      <dgm:spPr/>
    </dgm:pt>
    <dgm:pt modelId="{A5E422C9-81F6-0F48-8338-5796C82A50CA}" type="pres">
      <dgm:prSet presAssocID="{23D65243-41BD-E641-8F9B-1F7A1337E63A}" presName="LevelTwoTextNode" presStyleLbl="node3" presStyleIdx="1" presStyleCnt="6">
        <dgm:presLayoutVars>
          <dgm:chPref val="3"/>
        </dgm:presLayoutVars>
      </dgm:prSet>
      <dgm:spPr/>
    </dgm:pt>
    <dgm:pt modelId="{94027F29-B02D-4E4C-BA56-4FDBCA9740E6}" type="pres">
      <dgm:prSet presAssocID="{23D65243-41BD-E641-8F9B-1F7A1337E63A}" presName="level3hierChild" presStyleCnt="0"/>
      <dgm:spPr/>
    </dgm:pt>
    <dgm:pt modelId="{9867B35B-CFC9-8044-B51A-1E25E3B47B05}" type="pres">
      <dgm:prSet presAssocID="{910AA442-A0FF-3340-98D2-EA1405DF3487}" presName="conn2-1" presStyleLbl="parChTrans1D2" presStyleIdx="1" presStyleCnt="3"/>
      <dgm:spPr/>
    </dgm:pt>
    <dgm:pt modelId="{E540746C-E01A-204A-AAB4-8D3871514E7D}" type="pres">
      <dgm:prSet presAssocID="{910AA442-A0FF-3340-98D2-EA1405DF3487}" presName="connTx" presStyleLbl="parChTrans1D2" presStyleIdx="1" presStyleCnt="3"/>
      <dgm:spPr/>
    </dgm:pt>
    <dgm:pt modelId="{7DF3D21B-D64B-AB44-9A91-DA4C85098E5F}" type="pres">
      <dgm:prSet presAssocID="{6963960F-8E49-714D-B5BD-87300D834DD0}" presName="root2" presStyleCnt="0"/>
      <dgm:spPr/>
    </dgm:pt>
    <dgm:pt modelId="{69E47A18-3EE6-7544-9B83-FC02D49E9F58}" type="pres">
      <dgm:prSet presAssocID="{6963960F-8E49-714D-B5BD-87300D834DD0}" presName="LevelTwoTextNode" presStyleLbl="node2" presStyleIdx="1" presStyleCnt="3">
        <dgm:presLayoutVars>
          <dgm:chPref val="3"/>
        </dgm:presLayoutVars>
      </dgm:prSet>
      <dgm:spPr/>
    </dgm:pt>
    <dgm:pt modelId="{BBCC3486-25EE-0646-8C20-54918C89D04E}" type="pres">
      <dgm:prSet presAssocID="{6963960F-8E49-714D-B5BD-87300D834DD0}" presName="level3hierChild" presStyleCnt="0"/>
      <dgm:spPr/>
    </dgm:pt>
    <dgm:pt modelId="{34FAF8B5-8695-F441-9EBB-E604003F4322}" type="pres">
      <dgm:prSet presAssocID="{8374C28A-5B27-0049-8513-C76E77DD322C}" presName="conn2-1" presStyleLbl="parChTrans1D3" presStyleIdx="2" presStyleCnt="6"/>
      <dgm:spPr/>
    </dgm:pt>
    <dgm:pt modelId="{D2487553-C5CE-0647-BCF8-C92BCA570805}" type="pres">
      <dgm:prSet presAssocID="{8374C28A-5B27-0049-8513-C76E77DD322C}" presName="connTx" presStyleLbl="parChTrans1D3" presStyleIdx="2" presStyleCnt="6"/>
      <dgm:spPr/>
    </dgm:pt>
    <dgm:pt modelId="{BC4C7D5A-1E14-414A-A592-308322153825}" type="pres">
      <dgm:prSet presAssocID="{8E3A79A9-3D32-7E4F-861D-E5D274A2330D}" presName="root2" presStyleCnt="0"/>
      <dgm:spPr/>
    </dgm:pt>
    <dgm:pt modelId="{F17AB015-F678-104F-A521-2D6B54BB361C}" type="pres">
      <dgm:prSet presAssocID="{8E3A79A9-3D32-7E4F-861D-E5D274A2330D}" presName="LevelTwoTextNode" presStyleLbl="node3" presStyleIdx="2" presStyleCnt="6">
        <dgm:presLayoutVars>
          <dgm:chPref val="3"/>
        </dgm:presLayoutVars>
      </dgm:prSet>
      <dgm:spPr/>
    </dgm:pt>
    <dgm:pt modelId="{9077B414-03E4-6944-AA15-F044AB9BD7B1}" type="pres">
      <dgm:prSet presAssocID="{8E3A79A9-3D32-7E4F-861D-E5D274A2330D}" presName="level3hierChild" presStyleCnt="0"/>
      <dgm:spPr/>
    </dgm:pt>
    <dgm:pt modelId="{2F3C32F6-1169-6E42-9865-4630859B5E6C}" type="pres">
      <dgm:prSet presAssocID="{B7C74265-BC69-BE46-9D93-05AA5FADB79E}" presName="conn2-1" presStyleLbl="parChTrans1D3" presStyleIdx="3" presStyleCnt="6"/>
      <dgm:spPr/>
    </dgm:pt>
    <dgm:pt modelId="{468E249F-401A-2645-95E6-62C7BEE7A946}" type="pres">
      <dgm:prSet presAssocID="{B7C74265-BC69-BE46-9D93-05AA5FADB79E}" presName="connTx" presStyleLbl="parChTrans1D3" presStyleIdx="3" presStyleCnt="6"/>
      <dgm:spPr/>
    </dgm:pt>
    <dgm:pt modelId="{0226407B-E256-E54D-AAFC-2434E746BB64}" type="pres">
      <dgm:prSet presAssocID="{40A9F6A5-B656-A141-9978-09D03341DE4C}" presName="root2" presStyleCnt="0"/>
      <dgm:spPr/>
    </dgm:pt>
    <dgm:pt modelId="{A3BD8C84-2D39-5B46-9E80-9137ED962562}" type="pres">
      <dgm:prSet presAssocID="{40A9F6A5-B656-A141-9978-09D03341DE4C}" presName="LevelTwoTextNode" presStyleLbl="node3" presStyleIdx="3" presStyleCnt="6">
        <dgm:presLayoutVars>
          <dgm:chPref val="3"/>
        </dgm:presLayoutVars>
      </dgm:prSet>
      <dgm:spPr/>
    </dgm:pt>
    <dgm:pt modelId="{E43F1AD5-B4C5-E34A-8C34-DF9BF0DA09B8}" type="pres">
      <dgm:prSet presAssocID="{40A9F6A5-B656-A141-9978-09D03341DE4C}" presName="level3hierChild" presStyleCnt="0"/>
      <dgm:spPr/>
    </dgm:pt>
    <dgm:pt modelId="{4D6BC0AF-FEB6-364B-A422-E2D9858CC673}" type="pres">
      <dgm:prSet presAssocID="{6CCE7CA5-9846-4943-8312-46A8CC699D87}" presName="conn2-1" presStyleLbl="parChTrans1D2" presStyleIdx="2" presStyleCnt="3"/>
      <dgm:spPr/>
    </dgm:pt>
    <dgm:pt modelId="{0DFF9A30-205F-044F-B0D5-68156AA23425}" type="pres">
      <dgm:prSet presAssocID="{6CCE7CA5-9846-4943-8312-46A8CC699D87}" presName="connTx" presStyleLbl="parChTrans1D2" presStyleIdx="2" presStyleCnt="3"/>
      <dgm:spPr/>
    </dgm:pt>
    <dgm:pt modelId="{438DBC5D-B4E3-DF41-A892-89A18E27DC92}" type="pres">
      <dgm:prSet presAssocID="{A65E11D3-F7A6-9247-8335-2031A901076F}" presName="root2" presStyleCnt="0"/>
      <dgm:spPr/>
    </dgm:pt>
    <dgm:pt modelId="{A36BA133-99A7-6049-8F46-53D035AEF128}" type="pres">
      <dgm:prSet presAssocID="{A65E11D3-F7A6-9247-8335-2031A901076F}" presName="LevelTwoTextNode" presStyleLbl="node2" presStyleIdx="2" presStyleCnt="3">
        <dgm:presLayoutVars>
          <dgm:chPref val="3"/>
        </dgm:presLayoutVars>
      </dgm:prSet>
      <dgm:spPr/>
    </dgm:pt>
    <dgm:pt modelId="{6A8A85E8-717C-7F4A-AA04-AEC6EDE293CD}" type="pres">
      <dgm:prSet presAssocID="{A65E11D3-F7A6-9247-8335-2031A901076F}" presName="level3hierChild" presStyleCnt="0"/>
      <dgm:spPr/>
    </dgm:pt>
    <dgm:pt modelId="{A14D15AA-9403-9747-BC86-6D41DB9D600B}" type="pres">
      <dgm:prSet presAssocID="{3A2809E3-FAC3-D549-AF5F-3317A1469808}" presName="conn2-1" presStyleLbl="parChTrans1D3" presStyleIdx="4" presStyleCnt="6"/>
      <dgm:spPr/>
    </dgm:pt>
    <dgm:pt modelId="{B3410884-72EB-994D-A377-0DA285E7B845}" type="pres">
      <dgm:prSet presAssocID="{3A2809E3-FAC3-D549-AF5F-3317A1469808}" presName="connTx" presStyleLbl="parChTrans1D3" presStyleIdx="4" presStyleCnt="6"/>
      <dgm:spPr/>
    </dgm:pt>
    <dgm:pt modelId="{32177161-7D5A-CF41-A6B8-0B56BD83A301}" type="pres">
      <dgm:prSet presAssocID="{0894E72C-C6BE-7046-9717-ADF035BE7F42}" presName="root2" presStyleCnt="0"/>
      <dgm:spPr/>
    </dgm:pt>
    <dgm:pt modelId="{4DBBF048-8382-BD44-8CF0-6133406DC40F}" type="pres">
      <dgm:prSet presAssocID="{0894E72C-C6BE-7046-9717-ADF035BE7F42}" presName="LevelTwoTextNode" presStyleLbl="node3" presStyleIdx="4" presStyleCnt="6">
        <dgm:presLayoutVars>
          <dgm:chPref val="3"/>
        </dgm:presLayoutVars>
      </dgm:prSet>
      <dgm:spPr/>
    </dgm:pt>
    <dgm:pt modelId="{A24778DC-A776-3D4E-89CC-23A916006EF4}" type="pres">
      <dgm:prSet presAssocID="{0894E72C-C6BE-7046-9717-ADF035BE7F42}" presName="level3hierChild" presStyleCnt="0"/>
      <dgm:spPr/>
    </dgm:pt>
    <dgm:pt modelId="{4D1431E7-0F63-644A-8BC3-52EA4AEA347F}" type="pres">
      <dgm:prSet presAssocID="{14D48F01-A90E-B846-A649-8C4CD9672382}" presName="conn2-1" presStyleLbl="parChTrans1D3" presStyleIdx="5" presStyleCnt="6"/>
      <dgm:spPr/>
    </dgm:pt>
    <dgm:pt modelId="{A954E4EC-DAED-3949-A944-6227391E91C9}" type="pres">
      <dgm:prSet presAssocID="{14D48F01-A90E-B846-A649-8C4CD9672382}" presName="connTx" presStyleLbl="parChTrans1D3" presStyleIdx="5" presStyleCnt="6"/>
      <dgm:spPr/>
    </dgm:pt>
    <dgm:pt modelId="{8CDC96BF-7519-7C44-99E4-58186C114B03}" type="pres">
      <dgm:prSet presAssocID="{66253847-DBC2-0742-8C47-E9A9685C49B7}" presName="root2" presStyleCnt="0"/>
      <dgm:spPr/>
    </dgm:pt>
    <dgm:pt modelId="{02BF97AB-2B35-1542-9D2B-5E9D503AE988}" type="pres">
      <dgm:prSet presAssocID="{66253847-DBC2-0742-8C47-E9A9685C49B7}" presName="LevelTwoTextNode" presStyleLbl="node3" presStyleIdx="5" presStyleCnt="6">
        <dgm:presLayoutVars>
          <dgm:chPref val="3"/>
        </dgm:presLayoutVars>
      </dgm:prSet>
      <dgm:spPr/>
    </dgm:pt>
    <dgm:pt modelId="{27BEAF24-81B6-9A4E-BC3B-3E27F993BCAD}" type="pres">
      <dgm:prSet presAssocID="{66253847-DBC2-0742-8C47-E9A9685C49B7}" presName="level3hierChild" presStyleCnt="0"/>
      <dgm:spPr/>
    </dgm:pt>
  </dgm:ptLst>
  <dgm:cxnLst>
    <dgm:cxn modelId="{875C5E04-542F-A940-84A0-C8D6017C746B}" type="presOf" srcId="{6963960F-8E49-714D-B5BD-87300D834DD0}" destId="{69E47A18-3EE6-7544-9B83-FC02D49E9F58}" srcOrd="0" destOrd="0" presId="urn:microsoft.com/office/officeart/2005/8/layout/hierarchy2"/>
    <dgm:cxn modelId="{F94A4009-0A99-8A4B-BB45-D3DDB07D02B8}" type="presOf" srcId="{8E3A79A9-3D32-7E4F-861D-E5D274A2330D}" destId="{F17AB015-F678-104F-A521-2D6B54BB361C}" srcOrd="0" destOrd="0" presId="urn:microsoft.com/office/officeart/2005/8/layout/hierarchy2"/>
    <dgm:cxn modelId="{26038712-A9E4-534A-853B-6C6CF001623F}" type="presOf" srcId="{8374C28A-5B27-0049-8513-C76E77DD322C}" destId="{D2487553-C5CE-0647-BCF8-C92BCA570805}" srcOrd="1" destOrd="0" presId="urn:microsoft.com/office/officeart/2005/8/layout/hierarchy2"/>
    <dgm:cxn modelId="{8D656F16-3B82-2D40-ADF9-94D84B307D77}" type="presOf" srcId="{14D48F01-A90E-B846-A649-8C4CD9672382}" destId="{4D1431E7-0F63-644A-8BC3-52EA4AEA347F}" srcOrd="0" destOrd="0" presId="urn:microsoft.com/office/officeart/2005/8/layout/hierarchy2"/>
    <dgm:cxn modelId="{111AD621-7217-DB48-B336-17C57697B118}" type="presOf" srcId="{23D65243-41BD-E641-8F9B-1F7A1337E63A}" destId="{A5E422C9-81F6-0F48-8338-5796C82A50CA}" srcOrd="0" destOrd="0" presId="urn:microsoft.com/office/officeart/2005/8/layout/hierarchy2"/>
    <dgm:cxn modelId="{80F24D23-26EF-AD4E-B21E-89E91B94699D}" type="presOf" srcId="{4D1AB7AF-C747-2C46-8BE9-BE01928A87B2}" destId="{91C43F94-14DC-044F-9EC5-37B759606317}" srcOrd="0" destOrd="0" presId="urn:microsoft.com/office/officeart/2005/8/layout/hierarchy2"/>
    <dgm:cxn modelId="{21EA5424-0831-5542-8A53-8C8EAE2AC072}" type="presOf" srcId="{72E23175-0960-C540-B08E-57393EC6C688}" destId="{53BA2E36-A0EF-A54F-A630-029DC6AF4C67}" srcOrd="1" destOrd="0" presId="urn:microsoft.com/office/officeart/2005/8/layout/hierarchy2"/>
    <dgm:cxn modelId="{06B6B92D-F589-9A4A-B2F1-39EA1A587C19}" type="presOf" srcId="{0894E72C-C6BE-7046-9717-ADF035BE7F42}" destId="{4DBBF048-8382-BD44-8CF0-6133406DC40F}" srcOrd="0" destOrd="0" presId="urn:microsoft.com/office/officeart/2005/8/layout/hierarchy2"/>
    <dgm:cxn modelId="{D27C9832-078F-5B45-B5B8-860E97A043E6}" srcId="{8F4BC90A-0A5E-7F48-8733-C0413B53DEAD}" destId="{809E9E22-D888-2144-9CB6-287F55683844}" srcOrd="0" destOrd="0" parTransId="{C91E87E0-2B1A-B344-8C71-CDF7790708B3}" sibTransId="{03A3D4CD-21D5-E147-A158-DE1A1E8F0136}"/>
    <dgm:cxn modelId="{3F21BF37-402F-CA4B-B8ED-FF8F1CC43461}" srcId="{2E01D564-710A-3243-87D2-7D62C19C0508}" destId="{6963960F-8E49-714D-B5BD-87300D834DD0}" srcOrd="1" destOrd="0" parTransId="{910AA442-A0FF-3340-98D2-EA1405DF3487}" sibTransId="{EB5B80E2-6B58-164F-85A6-7B75D231F064}"/>
    <dgm:cxn modelId="{A7FED438-CF9D-EF4C-B965-5C363C9CE69F}" srcId="{8F4BC90A-0A5E-7F48-8733-C0413B53DEAD}" destId="{23D65243-41BD-E641-8F9B-1F7A1337E63A}" srcOrd="1" destOrd="0" parTransId="{72E23175-0960-C540-B08E-57393EC6C688}" sibTransId="{8E4FDF4E-77F9-5746-8078-CF1E719D611E}"/>
    <dgm:cxn modelId="{6548133D-38FF-EB45-A324-68B837C99CE5}" type="presOf" srcId="{809E9E22-D888-2144-9CB6-287F55683844}" destId="{C47C66D9-3226-2D46-9FB3-ADB47564D9E0}" srcOrd="0" destOrd="0" presId="urn:microsoft.com/office/officeart/2005/8/layout/hierarchy2"/>
    <dgm:cxn modelId="{9D2D5F40-F1FA-0C40-8A28-7575DB821D65}" srcId="{6963960F-8E49-714D-B5BD-87300D834DD0}" destId="{8E3A79A9-3D32-7E4F-861D-E5D274A2330D}" srcOrd="0" destOrd="0" parTransId="{8374C28A-5B27-0049-8513-C76E77DD322C}" sibTransId="{6E6F43C1-9467-6545-82FD-1B1611A0FA87}"/>
    <dgm:cxn modelId="{87DD9A5C-9024-4F40-B400-0167CE94E4F0}" type="presOf" srcId="{C91E87E0-2B1A-B344-8C71-CDF7790708B3}" destId="{DC9F9514-DB78-8A4F-92E7-DD2841A04DB6}" srcOrd="0" destOrd="0" presId="urn:microsoft.com/office/officeart/2005/8/layout/hierarchy2"/>
    <dgm:cxn modelId="{0829C763-B123-CD4A-B58D-A78A486F2F47}" type="presOf" srcId="{3A2809E3-FAC3-D549-AF5F-3317A1469808}" destId="{B3410884-72EB-994D-A377-0DA285E7B845}" srcOrd="1" destOrd="0" presId="urn:microsoft.com/office/officeart/2005/8/layout/hierarchy2"/>
    <dgm:cxn modelId="{2D490447-8424-D94C-8965-2F8E5C433139}" type="presOf" srcId="{C91E87E0-2B1A-B344-8C71-CDF7790708B3}" destId="{9867543F-A1D5-2949-8748-EA4A1FFE5455}" srcOrd="1" destOrd="0" presId="urn:microsoft.com/office/officeart/2005/8/layout/hierarchy2"/>
    <dgm:cxn modelId="{9DA39D68-C93E-194C-B04F-9E45C511EE74}" type="presOf" srcId="{66253847-DBC2-0742-8C47-E9A9685C49B7}" destId="{02BF97AB-2B35-1542-9D2B-5E9D503AE988}" srcOrd="0" destOrd="0" presId="urn:microsoft.com/office/officeart/2005/8/layout/hierarchy2"/>
    <dgm:cxn modelId="{0F915849-18AC-5A43-98C3-C5D2E1CDBB4A}" type="presOf" srcId="{E07284C9-D895-D541-BB6E-0EC54E6340D2}" destId="{64D81A17-118D-F74B-ACF0-1A4584A1B57D}" srcOrd="0" destOrd="0" presId="urn:microsoft.com/office/officeart/2005/8/layout/hierarchy2"/>
    <dgm:cxn modelId="{4DFD8F4E-6D72-804D-A38E-1CCCA90FFA1E}" srcId="{A65E11D3-F7A6-9247-8335-2031A901076F}" destId="{66253847-DBC2-0742-8C47-E9A9685C49B7}" srcOrd="1" destOrd="0" parTransId="{14D48F01-A90E-B846-A649-8C4CD9672382}" sibTransId="{0E6C6B0B-61B0-C54D-8412-27B500E53CD7}"/>
    <dgm:cxn modelId="{6FFE8E75-F0D1-3946-B4B3-F6EC2230D1F3}" type="presOf" srcId="{8374C28A-5B27-0049-8513-C76E77DD322C}" destId="{34FAF8B5-8695-F441-9EBB-E604003F4322}" srcOrd="0" destOrd="0" presId="urn:microsoft.com/office/officeart/2005/8/layout/hierarchy2"/>
    <dgm:cxn modelId="{6E64467A-29F0-A545-BE3B-317BBC6BE354}" srcId="{2E01D564-710A-3243-87D2-7D62C19C0508}" destId="{8F4BC90A-0A5E-7F48-8733-C0413B53DEAD}" srcOrd="0" destOrd="0" parTransId="{E07284C9-D895-D541-BB6E-0EC54E6340D2}" sibTransId="{C2559F41-D816-8847-A4BC-D5E811F467CC}"/>
    <dgm:cxn modelId="{DA237480-5A62-2B42-9C86-0B33629A53AE}" srcId="{2E01D564-710A-3243-87D2-7D62C19C0508}" destId="{A65E11D3-F7A6-9247-8335-2031A901076F}" srcOrd="2" destOrd="0" parTransId="{6CCE7CA5-9846-4943-8312-46A8CC699D87}" sibTransId="{AC60E3D2-9194-9E44-91EC-790718608CB1}"/>
    <dgm:cxn modelId="{5D2B6783-FC35-8444-A0B6-2220B51BDC82}" type="presOf" srcId="{14D48F01-A90E-B846-A649-8C4CD9672382}" destId="{A954E4EC-DAED-3949-A944-6227391E91C9}" srcOrd="1" destOrd="0" presId="urn:microsoft.com/office/officeart/2005/8/layout/hierarchy2"/>
    <dgm:cxn modelId="{7054B095-3DDB-2447-B1E1-77BA00A58278}" type="presOf" srcId="{8F4BC90A-0A5E-7F48-8733-C0413B53DEAD}" destId="{58D88FE5-F3BA-6D4D-A476-8C9E9984D033}" srcOrd="0" destOrd="0" presId="urn:microsoft.com/office/officeart/2005/8/layout/hierarchy2"/>
    <dgm:cxn modelId="{B0DD6197-26B3-694C-A635-EBAB223824D7}" type="presOf" srcId="{3A2809E3-FAC3-D549-AF5F-3317A1469808}" destId="{A14D15AA-9403-9747-BC86-6D41DB9D600B}" srcOrd="0" destOrd="0" presId="urn:microsoft.com/office/officeart/2005/8/layout/hierarchy2"/>
    <dgm:cxn modelId="{C1AD2DA2-A723-E247-A180-8ABA3410EFB0}" srcId="{4D1AB7AF-C747-2C46-8BE9-BE01928A87B2}" destId="{2E01D564-710A-3243-87D2-7D62C19C0508}" srcOrd="0" destOrd="0" parTransId="{E307A95F-8177-B547-BD33-514A7C2158FC}" sibTransId="{0ECD68B5-5987-AB47-B361-26BC8D716A74}"/>
    <dgm:cxn modelId="{16453CA4-FCE1-5D49-B02B-AEC0A299B56C}" type="presOf" srcId="{B7C74265-BC69-BE46-9D93-05AA5FADB79E}" destId="{468E249F-401A-2645-95E6-62C7BEE7A946}" srcOrd="1" destOrd="0" presId="urn:microsoft.com/office/officeart/2005/8/layout/hierarchy2"/>
    <dgm:cxn modelId="{A11159AA-7CE7-8D44-89B1-285DC51250D4}" type="presOf" srcId="{E07284C9-D895-D541-BB6E-0EC54E6340D2}" destId="{61EF33EB-6CC5-864D-BD80-3C9FA561526B}" srcOrd="1" destOrd="0" presId="urn:microsoft.com/office/officeart/2005/8/layout/hierarchy2"/>
    <dgm:cxn modelId="{A62391AC-07AA-AF43-AE57-3DC1D8C60E7C}" type="presOf" srcId="{6CCE7CA5-9846-4943-8312-46A8CC699D87}" destId="{4D6BC0AF-FEB6-364B-A422-E2D9858CC673}" srcOrd="0" destOrd="0" presId="urn:microsoft.com/office/officeart/2005/8/layout/hierarchy2"/>
    <dgm:cxn modelId="{9DD497C2-1085-B041-B471-46C02C382B2F}" srcId="{A65E11D3-F7A6-9247-8335-2031A901076F}" destId="{0894E72C-C6BE-7046-9717-ADF035BE7F42}" srcOrd="0" destOrd="0" parTransId="{3A2809E3-FAC3-D549-AF5F-3317A1469808}" sibTransId="{9C8FC390-F1BE-5946-B4DE-ADD282C98465}"/>
    <dgm:cxn modelId="{2ED723C3-3550-0848-A8D1-9369936038A8}" type="presOf" srcId="{B7C74265-BC69-BE46-9D93-05AA5FADB79E}" destId="{2F3C32F6-1169-6E42-9865-4630859B5E6C}" srcOrd="0" destOrd="0" presId="urn:microsoft.com/office/officeart/2005/8/layout/hierarchy2"/>
    <dgm:cxn modelId="{4C5BBDC8-6BEF-4042-BF18-D26EDC96FFB4}" type="presOf" srcId="{A65E11D3-F7A6-9247-8335-2031A901076F}" destId="{A36BA133-99A7-6049-8F46-53D035AEF128}" srcOrd="0" destOrd="0" presId="urn:microsoft.com/office/officeart/2005/8/layout/hierarchy2"/>
    <dgm:cxn modelId="{17C83BCB-CC49-9346-8D5E-20F5DAB34272}" type="presOf" srcId="{910AA442-A0FF-3340-98D2-EA1405DF3487}" destId="{E540746C-E01A-204A-AAB4-8D3871514E7D}" srcOrd="1" destOrd="0" presId="urn:microsoft.com/office/officeart/2005/8/layout/hierarchy2"/>
    <dgm:cxn modelId="{64D3EACD-66F5-9E4A-A81A-637A2F2C207E}" type="presOf" srcId="{910AA442-A0FF-3340-98D2-EA1405DF3487}" destId="{9867B35B-CFC9-8044-B51A-1E25E3B47B05}" srcOrd="0" destOrd="0" presId="urn:microsoft.com/office/officeart/2005/8/layout/hierarchy2"/>
    <dgm:cxn modelId="{ABA58CD0-412E-D143-9E39-4610C3AE9D4D}" type="presOf" srcId="{2E01D564-710A-3243-87D2-7D62C19C0508}" destId="{10003D88-9B62-3A45-8601-5EA54D1D4062}" srcOrd="0" destOrd="0" presId="urn:microsoft.com/office/officeart/2005/8/layout/hierarchy2"/>
    <dgm:cxn modelId="{C0222CDA-D5DE-5446-9888-6C2ABF831E70}" type="presOf" srcId="{6CCE7CA5-9846-4943-8312-46A8CC699D87}" destId="{0DFF9A30-205F-044F-B0D5-68156AA23425}" srcOrd="1" destOrd="0" presId="urn:microsoft.com/office/officeart/2005/8/layout/hierarchy2"/>
    <dgm:cxn modelId="{DD8FA0E5-7ADD-9B49-B03E-B56103540CCD}" srcId="{6963960F-8E49-714D-B5BD-87300D834DD0}" destId="{40A9F6A5-B656-A141-9978-09D03341DE4C}" srcOrd="1" destOrd="0" parTransId="{B7C74265-BC69-BE46-9D93-05AA5FADB79E}" sibTransId="{DB9EB978-7685-0748-8DDE-68A05F6B9C6A}"/>
    <dgm:cxn modelId="{75CAF9F9-AE15-8F45-A472-E0ABAC97CDAF}" type="presOf" srcId="{40A9F6A5-B656-A141-9978-09D03341DE4C}" destId="{A3BD8C84-2D39-5B46-9E80-9137ED962562}" srcOrd="0" destOrd="0" presId="urn:microsoft.com/office/officeart/2005/8/layout/hierarchy2"/>
    <dgm:cxn modelId="{19C6C4FB-5CA1-7449-B086-DD5BB7E84407}" type="presOf" srcId="{72E23175-0960-C540-B08E-57393EC6C688}" destId="{02A481E0-910A-3442-9EBC-78380D3C49FF}" srcOrd="0" destOrd="0" presId="urn:microsoft.com/office/officeart/2005/8/layout/hierarchy2"/>
    <dgm:cxn modelId="{1224D7D9-440E-D542-A7E1-1F12E2AE72E1}" type="presParOf" srcId="{91C43F94-14DC-044F-9EC5-37B759606317}" destId="{EE787043-E347-8647-B0A8-F1C63CAB03A0}" srcOrd="0" destOrd="0" presId="urn:microsoft.com/office/officeart/2005/8/layout/hierarchy2"/>
    <dgm:cxn modelId="{4C8D953F-70A0-A442-8D0C-FC6A1B4D8E5C}" type="presParOf" srcId="{EE787043-E347-8647-B0A8-F1C63CAB03A0}" destId="{10003D88-9B62-3A45-8601-5EA54D1D4062}" srcOrd="0" destOrd="0" presId="urn:microsoft.com/office/officeart/2005/8/layout/hierarchy2"/>
    <dgm:cxn modelId="{D12B7860-B733-4046-BE1E-6ADF864C3AA9}" type="presParOf" srcId="{EE787043-E347-8647-B0A8-F1C63CAB03A0}" destId="{1E0748B5-35BF-9F4A-9E93-704FA9C7891D}" srcOrd="1" destOrd="0" presId="urn:microsoft.com/office/officeart/2005/8/layout/hierarchy2"/>
    <dgm:cxn modelId="{D2F6CC0C-18B3-F844-B326-A84AE10F4539}" type="presParOf" srcId="{1E0748B5-35BF-9F4A-9E93-704FA9C7891D}" destId="{64D81A17-118D-F74B-ACF0-1A4584A1B57D}" srcOrd="0" destOrd="0" presId="urn:microsoft.com/office/officeart/2005/8/layout/hierarchy2"/>
    <dgm:cxn modelId="{E7FDCA67-09D0-8149-971A-2FCC9322173A}" type="presParOf" srcId="{64D81A17-118D-F74B-ACF0-1A4584A1B57D}" destId="{61EF33EB-6CC5-864D-BD80-3C9FA561526B}" srcOrd="0" destOrd="0" presId="urn:microsoft.com/office/officeart/2005/8/layout/hierarchy2"/>
    <dgm:cxn modelId="{7E03FAFC-01C2-C94E-95BE-C43337C6A0BD}" type="presParOf" srcId="{1E0748B5-35BF-9F4A-9E93-704FA9C7891D}" destId="{C0C7CE54-EF05-E849-B77D-618E40438115}" srcOrd="1" destOrd="0" presId="urn:microsoft.com/office/officeart/2005/8/layout/hierarchy2"/>
    <dgm:cxn modelId="{8A457619-AA9B-5D47-836C-9DC2DA3A2FFA}" type="presParOf" srcId="{C0C7CE54-EF05-E849-B77D-618E40438115}" destId="{58D88FE5-F3BA-6D4D-A476-8C9E9984D033}" srcOrd="0" destOrd="0" presId="urn:microsoft.com/office/officeart/2005/8/layout/hierarchy2"/>
    <dgm:cxn modelId="{6CD9F67E-00E7-C944-8A6A-3065DED06724}" type="presParOf" srcId="{C0C7CE54-EF05-E849-B77D-618E40438115}" destId="{7D1AA830-EF72-764C-B994-7EF6E9B4F681}" srcOrd="1" destOrd="0" presId="urn:microsoft.com/office/officeart/2005/8/layout/hierarchy2"/>
    <dgm:cxn modelId="{B8CC7CE3-2E77-2545-888B-0A8606417770}" type="presParOf" srcId="{7D1AA830-EF72-764C-B994-7EF6E9B4F681}" destId="{DC9F9514-DB78-8A4F-92E7-DD2841A04DB6}" srcOrd="0" destOrd="0" presId="urn:microsoft.com/office/officeart/2005/8/layout/hierarchy2"/>
    <dgm:cxn modelId="{6163160F-2274-1F47-A5AC-67FAA9A00800}" type="presParOf" srcId="{DC9F9514-DB78-8A4F-92E7-DD2841A04DB6}" destId="{9867543F-A1D5-2949-8748-EA4A1FFE5455}" srcOrd="0" destOrd="0" presId="urn:microsoft.com/office/officeart/2005/8/layout/hierarchy2"/>
    <dgm:cxn modelId="{C2AB6BC2-9E4A-7546-A2EB-EA32FAB73D34}" type="presParOf" srcId="{7D1AA830-EF72-764C-B994-7EF6E9B4F681}" destId="{439EEADB-6009-C449-AD02-17341053ECCE}" srcOrd="1" destOrd="0" presId="urn:microsoft.com/office/officeart/2005/8/layout/hierarchy2"/>
    <dgm:cxn modelId="{E78A9696-39A1-984B-90BB-74776D4BD1B6}" type="presParOf" srcId="{439EEADB-6009-C449-AD02-17341053ECCE}" destId="{C47C66D9-3226-2D46-9FB3-ADB47564D9E0}" srcOrd="0" destOrd="0" presId="urn:microsoft.com/office/officeart/2005/8/layout/hierarchy2"/>
    <dgm:cxn modelId="{B7FA64A5-37D2-E444-9FCA-EEBACD335D60}" type="presParOf" srcId="{439EEADB-6009-C449-AD02-17341053ECCE}" destId="{C07BA9FB-8CA0-5546-B63B-CCEAECD300F3}" srcOrd="1" destOrd="0" presId="urn:microsoft.com/office/officeart/2005/8/layout/hierarchy2"/>
    <dgm:cxn modelId="{3DB0AB23-FC70-5847-B618-EDB6116C413E}" type="presParOf" srcId="{7D1AA830-EF72-764C-B994-7EF6E9B4F681}" destId="{02A481E0-910A-3442-9EBC-78380D3C49FF}" srcOrd="2" destOrd="0" presId="urn:microsoft.com/office/officeart/2005/8/layout/hierarchy2"/>
    <dgm:cxn modelId="{9C39ABC3-22A6-A341-9EE8-60262972B797}" type="presParOf" srcId="{02A481E0-910A-3442-9EBC-78380D3C49FF}" destId="{53BA2E36-A0EF-A54F-A630-029DC6AF4C67}" srcOrd="0" destOrd="0" presId="urn:microsoft.com/office/officeart/2005/8/layout/hierarchy2"/>
    <dgm:cxn modelId="{695A2F23-4E0E-634D-A2BF-FC48161150AA}" type="presParOf" srcId="{7D1AA830-EF72-764C-B994-7EF6E9B4F681}" destId="{9884F2D7-0AF3-5A47-B32C-EB9A55511655}" srcOrd="3" destOrd="0" presId="urn:microsoft.com/office/officeart/2005/8/layout/hierarchy2"/>
    <dgm:cxn modelId="{D7308827-1188-624B-818E-007A995342D1}" type="presParOf" srcId="{9884F2D7-0AF3-5A47-B32C-EB9A55511655}" destId="{A5E422C9-81F6-0F48-8338-5796C82A50CA}" srcOrd="0" destOrd="0" presId="urn:microsoft.com/office/officeart/2005/8/layout/hierarchy2"/>
    <dgm:cxn modelId="{D9CC99E8-6DF5-2F44-9201-7238A418859A}" type="presParOf" srcId="{9884F2D7-0AF3-5A47-B32C-EB9A55511655}" destId="{94027F29-B02D-4E4C-BA56-4FDBCA9740E6}" srcOrd="1" destOrd="0" presId="urn:microsoft.com/office/officeart/2005/8/layout/hierarchy2"/>
    <dgm:cxn modelId="{5F7E7D18-2844-B84E-8C53-3B91A30C1CEF}" type="presParOf" srcId="{1E0748B5-35BF-9F4A-9E93-704FA9C7891D}" destId="{9867B35B-CFC9-8044-B51A-1E25E3B47B05}" srcOrd="2" destOrd="0" presId="urn:microsoft.com/office/officeart/2005/8/layout/hierarchy2"/>
    <dgm:cxn modelId="{DC65706E-DAB9-4344-908E-CC32A8812C47}" type="presParOf" srcId="{9867B35B-CFC9-8044-B51A-1E25E3B47B05}" destId="{E540746C-E01A-204A-AAB4-8D3871514E7D}" srcOrd="0" destOrd="0" presId="urn:microsoft.com/office/officeart/2005/8/layout/hierarchy2"/>
    <dgm:cxn modelId="{A2A0956C-8260-A441-95BD-93D3B52EEAD8}" type="presParOf" srcId="{1E0748B5-35BF-9F4A-9E93-704FA9C7891D}" destId="{7DF3D21B-D64B-AB44-9A91-DA4C85098E5F}" srcOrd="3" destOrd="0" presId="urn:microsoft.com/office/officeart/2005/8/layout/hierarchy2"/>
    <dgm:cxn modelId="{B4FFC163-69B6-664F-8673-26BA40A16C8E}" type="presParOf" srcId="{7DF3D21B-D64B-AB44-9A91-DA4C85098E5F}" destId="{69E47A18-3EE6-7544-9B83-FC02D49E9F58}" srcOrd="0" destOrd="0" presId="urn:microsoft.com/office/officeart/2005/8/layout/hierarchy2"/>
    <dgm:cxn modelId="{59A975D6-31F5-D148-8968-5C6659A7CAD5}" type="presParOf" srcId="{7DF3D21B-D64B-AB44-9A91-DA4C85098E5F}" destId="{BBCC3486-25EE-0646-8C20-54918C89D04E}" srcOrd="1" destOrd="0" presId="urn:microsoft.com/office/officeart/2005/8/layout/hierarchy2"/>
    <dgm:cxn modelId="{84E8E694-B2AF-BF42-B5BA-316270E7DEE1}" type="presParOf" srcId="{BBCC3486-25EE-0646-8C20-54918C89D04E}" destId="{34FAF8B5-8695-F441-9EBB-E604003F4322}" srcOrd="0" destOrd="0" presId="urn:microsoft.com/office/officeart/2005/8/layout/hierarchy2"/>
    <dgm:cxn modelId="{FB938637-56EE-AF45-8403-3F9C1A99873D}" type="presParOf" srcId="{34FAF8B5-8695-F441-9EBB-E604003F4322}" destId="{D2487553-C5CE-0647-BCF8-C92BCA570805}" srcOrd="0" destOrd="0" presId="urn:microsoft.com/office/officeart/2005/8/layout/hierarchy2"/>
    <dgm:cxn modelId="{42C69F13-BDF8-D04D-A3A6-C4F467989394}" type="presParOf" srcId="{BBCC3486-25EE-0646-8C20-54918C89D04E}" destId="{BC4C7D5A-1E14-414A-A592-308322153825}" srcOrd="1" destOrd="0" presId="urn:microsoft.com/office/officeart/2005/8/layout/hierarchy2"/>
    <dgm:cxn modelId="{9BA94EE8-EC75-2C48-A467-4F66F301D3C4}" type="presParOf" srcId="{BC4C7D5A-1E14-414A-A592-308322153825}" destId="{F17AB015-F678-104F-A521-2D6B54BB361C}" srcOrd="0" destOrd="0" presId="urn:microsoft.com/office/officeart/2005/8/layout/hierarchy2"/>
    <dgm:cxn modelId="{1D6E9AA7-89EB-EB4F-8D1C-602FCF6D7E70}" type="presParOf" srcId="{BC4C7D5A-1E14-414A-A592-308322153825}" destId="{9077B414-03E4-6944-AA15-F044AB9BD7B1}" srcOrd="1" destOrd="0" presId="urn:microsoft.com/office/officeart/2005/8/layout/hierarchy2"/>
    <dgm:cxn modelId="{E6E6B8BB-939F-4844-AFE8-410D9F24A573}" type="presParOf" srcId="{BBCC3486-25EE-0646-8C20-54918C89D04E}" destId="{2F3C32F6-1169-6E42-9865-4630859B5E6C}" srcOrd="2" destOrd="0" presId="urn:microsoft.com/office/officeart/2005/8/layout/hierarchy2"/>
    <dgm:cxn modelId="{F494621E-AE34-7D48-972D-95DF4B242B39}" type="presParOf" srcId="{2F3C32F6-1169-6E42-9865-4630859B5E6C}" destId="{468E249F-401A-2645-95E6-62C7BEE7A946}" srcOrd="0" destOrd="0" presId="urn:microsoft.com/office/officeart/2005/8/layout/hierarchy2"/>
    <dgm:cxn modelId="{DBAA71A4-3192-3C4F-AC96-3B3D11826B54}" type="presParOf" srcId="{BBCC3486-25EE-0646-8C20-54918C89D04E}" destId="{0226407B-E256-E54D-AAFC-2434E746BB64}" srcOrd="3" destOrd="0" presId="urn:microsoft.com/office/officeart/2005/8/layout/hierarchy2"/>
    <dgm:cxn modelId="{644E9A91-9E6F-9140-BD56-7A4615045198}" type="presParOf" srcId="{0226407B-E256-E54D-AAFC-2434E746BB64}" destId="{A3BD8C84-2D39-5B46-9E80-9137ED962562}" srcOrd="0" destOrd="0" presId="urn:microsoft.com/office/officeart/2005/8/layout/hierarchy2"/>
    <dgm:cxn modelId="{FB24148E-A678-394B-A231-88642C124919}" type="presParOf" srcId="{0226407B-E256-E54D-AAFC-2434E746BB64}" destId="{E43F1AD5-B4C5-E34A-8C34-DF9BF0DA09B8}" srcOrd="1" destOrd="0" presId="urn:microsoft.com/office/officeart/2005/8/layout/hierarchy2"/>
    <dgm:cxn modelId="{CC502267-4D64-B348-920F-DC9C1A3C705B}" type="presParOf" srcId="{1E0748B5-35BF-9F4A-9E93-704FA9C7891D}" destId="{4D6BC0AF-FEB6-364B-A422-E2D9858CC673}" srcOrd="4" destOrd="0" presId="urn:microsoft.com/office/officeart/2005/8/layout/hierarchy2"/>
    <dgm:cxn modelId="{E77AB5DA-581B-954D-A4EF-81422538903F}" type="presParOf" srcId="{4D6BC0AF-FEB6-364B-A422-E2D9858CC673}" destId="{0DFF9A30-205F-044F-B0D5-68156AA23425}" srcOrd="0" destOrd="0" presId="urn:microsoft.com/office/officeart/2005/8/layout/hierarchy2"/>
    <dgm:cxn modelId="{96194C59-24EE-9C4C-8F37-B3F1F601BD1D}" type="presParOf" srcId="{1E0748B5-35BF-9F4A-9E93-704FA9C7891D}" destId="{438DBC5D-B4E3-DF41-A892-89A18E27DC92}" srcOrd="5" destOrd="0" presId="urn:microsoft.com/office/officeart/2005/8/layout/hierarchy2"/>
    <dgm:cxn modelId="{5650E11A-F97A-514A-9D51-EB45FEBD28C0}" type="presParOf" srcId="{438DBC5D-B4E3-DF41-A892-89A18E27DC92}" destId="{A36BA133-99A7-6049-8F46-53D035AEF128}" srcOrd="0" destOrd="0" presId="urn:microsoft.com/office/officeart/2005/8/layout/hierarchy2"/>
    <dgm:cxn modelId="{1156CF12-5D0F-D946-BA0C-E95B4A1D1FBA}" type="presParOf" srcId="{438DBC5D-B4E3-DF41-A892-89A18E27DC92}" destId="{6A8A85E8-717C-7F4A-AA04-AEC6EDE293CD}" srcOrd="1" destOrd="0" presId="urn:microsoft.com/office/officeart/2005/8/layout/hierarchy2"/>
    <dgm:cxn modelId="{813E7744-B8DD-3540-A5C4-0E817615006D}" type="presParOf" srcId="{6A8A85E8-717C-7F4A-AA04-AEC6EDE293CD}" destId="{A14D15AA-9403-9747-BC86-6D41DB9D600B}" srcOrd="0" destOrd="0" presId="urn:microsoft.com/office/officeart/2005/8/layout/hierarchy2"/>
    <dgm:cxn modelId="{4207BAC0-5F13-C34C-83C5-FBF224D322E8}" type="presParOf" srcId="{A14D15AA-9403-9747-BC86-6D41DB9D600B}" destId="{B3410884-72EB-994D-A377-0DA285E7B845}" srcOrd="0" destOrd="0" presId="urn:microsoft.com/office/officeart/2005/8/layout/hierarchy2"/>
    <dgm:cxn modelId="{60D836FA-07B7-804A-947F-5C9EB928E8CC}" type="presParOf" srcId="{6A8A85E8-717C-7F4A-AA04-AEC6EDE293CD}" destId="{32177161-7D5A-CF41-A6B8-0B56BD83A301}" srcOrd="1" destOrd="0" presId="urn:microsoft.com/office/officeart/2005/8/layout/hierarchy2"/>
    <dgm:cxn modelId="{ACFA6383-4022-FE40-AFAB-71BF7438111C}" type="presParOf" srcId="{32177161-7D5A-CF41-A6B8-0B56BD83A301}" destId="{4DBBF048-8382-BD44-8CF0-6133406DC40F}" srcOrd="0" destOrd="0" presId="urn:microsoft.com/office/officeart/2005/8/layout/hierarchy2"/>
    <dgm:cxn modelId="{EB747161-350F-3346-B3E3-1BDE0AC70F03}" type="presParOf" srcId="{32177161-7D5A-CF41-A6B8-0B56BD83A301}" destId="{A24778DC-A776-3D4E-89CC-23A916006EF4}" srcOrd="1" destOrd="0" presId="urn:microsoft.com/office/officeart/2005/8/layout/hierarchy2"/>
    <dgm:cxn modelId="{727081AF-AC9C-2743-B758-D42F98ECDAC0}" type="presParOf" srcId="{6A8A85E8-717C-7F4A-AA04-AEC6EDE293CD}" destId="{4D1431E7-0F63-644A-8BC3-52EA4AEA347F}" srcOrd="2" destOrd="0" presId="urn:microsoft.com/office/officeart/2005/8/layout/hierarchy2"/>
    <dgm:cxn modelId="{4D8DF93A-7489-794A-A593-A1BDA881B665}" type="presParOf" srcId="{4D1431E7-0F63-644A-8BC3-52EA4AEA347F}" destId="{A954E4EC-DAED-3949-A944-6227391E91C9}" srcOrd="0" destOrd="0" presId="urn:microsoft.com/office/officeart/2005/8/layout/hierarchy2"/>
    <dgm:cxn modelId="{9EF66491-F416-024B-9DD4-A28A03203EA1}" type="presParOf" srcId="{6A8A85E8-717C-7F4A-AA04-AEC6EDE293CD}" destId="{8CDC96BF-7519-7C44-99E4-58186C114B03}" srcOrd="3" destOrd="0" presId="urn:microsoft.com/office/officeart/2005/8/layout/hierarchy2"/>
    <dgm:cxn modelId="{C50CF3D0-8532-9642-B688-5D740901500F}" type="presParOf" srcId="{8CDC96BF-7519-7C44-99E4-58186C114B03}" destId="{02BF97AB-2B35-1542-9D2B-5E9D503AE988}" srcOrd="0" destOrd="0" presId="urn:microsoft.com/office/officeart/2005/8/layout/hierarchy2"/>
    <dgm:cxn modelId="{8F7D2399-D68C-1648-95DA-3D1BCB3078F9}" type="presParOf" srcId="{8CDC96BF-7519-7C44-99E4-58186C114B03}" destId="{27BEAF24-81B6-9A4E-BC3B-3E27F993BCAD}"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46AFD8F-4581-F64A-AF00-F101B3EE606B}" type="doc">
      <dgm:prSet loTypeId="urn:microsoft.com/office/officeart/2005/8/layout/hierarchy2" loCatId="" qsTypeId="urn:microsoft.com/office/officeart/2005/8/quickstyle/simple2" qsCatId="simple" csTypeId="urn:microsoft.com/office/officeart/2005/8/colors/accent3_2" csCatId="accent3"/>
      <dgm:spPr/>
      <dgm:t>
        <a:bodyPr/>
        <a:lstStyle/>
        <a:p>
          <a:endParaRPr lang="en-US"/>
        </a:p>
      </dgm:t>
    </dgm:pt>
    <dgm:pt modelId="{4B2C1462-6BB5-AE46-945E-08D571B9046C}">
      <dgm:prSet custT="1"/>
      <dgm:spPr/>
      <dgm:t>
        <a:bodyPr/>
        <a:lstStyle/>
        <a:p>
          <a:r>
            <a:rPr lang="en-US" sz="2400" b="1"/>
            <a:t>Non-Functional</a:t>
          </a:r>
        </a:p>
      </dgm:t>
    </dgm:pt>
    <dgm:pt modelId="{FA19D4BE-F0AA-0D40-A023-B78C9AA11F35}" type="parTrans" cxnId="{BFB4E6F9-F620-BD4E-A682-4D40DCDDA142}">
      <dgm:prSet/>
      <dgm:spPr/>
      <dgm:t>
        <a:bodyPr/>
        <a:lstStyle/>
        <a:p>
          <a:endParaRPr lang="en-US"/>
        </a:p>
      </dgm:t>
    </dgm:pt>
    <dgm:pt modelId="{D3BEB789-699D-C54B-BA3D-4CB22D0C2CC2}" type="sibTrans" cxnId="{BFB4E6F9-F620-BD4E-A682-4D40DCDDA142}">
      <dgm:prSet/>
      <dgm:spPr/>
      <dgm:t>
        <a:bodyPr/>
        <a:lstStyle/>
        <a:p>
          <a:endParaRPr lang="en-US"/>
        </a:p>
      </dgm:t>
    </dgm:pt>
    <dgm:pt modelId="{AD2F6CA9-39B1-F741-A50A-F4088E03B2B4}">
      <dgm:prSet/>
      <dgm:spPr/>
      <dgm:t>
        <a:bodyPr/>
        <a:lstStyle/>
        <a:p>
          <a:r>
            <a:rPr lang="en-US"/>
            <a:t>WCAG 2.2 A Compliance</a:t>
          </a:r>
        </a:p>
      </dgm:t>
    </dgm:pt>
    <dgm:pt modelId="{62782E1F-1A0E-A947-9366-73ABDDDE7065}" type="parTrans" cxnId="{84821F54-6DAF-DE42-8F5D-3DBB62A5E951}">
      <dgm:prSet/>
      <dgm:spPr/>
      <dgm:t>
        <a:bodyPr/>
        <a:lstStyle/>
        <a:p>
          <a:endParaRPr lang="en-US"/>
        </a:p>
      </dgm:t>
    </dgm:pt>
    <dgm:pt modelId="{96ABBF97-55BA-B941-AB73-E1D2D6A39DDC}" type="sibTrans" cxnId="{84821F54-6DAF-DE42-8F5D-3DBB62A5E951}">
      <dgm:prSet/>
      <dgm:spPr/>
      <dgm:t>
        <a:bodyPr/>
        <a:lstStyle/>
        <a:p>
          <a:endParaRPr lang="en-US"/>
        </a:p>
      </dgm:t>
    </dgm:pt>
    <dgm:pt modelId="{DE2A0A73-A4FA-444B-B637-675C0849E105}">
      <dgm:prSet/>
      <dgm:spPr/>
      <dgm:t>
        <a:bodyPr/>
        <a:lstStyle/>
        <a:p>
          <a:r>
            <a:rPr lang="en-US"/>
            <a:t>Mobile-friendly parent view</a:t>
          </a:r>
        </a:p>
      </dgm:t>
    </dgm:pt>
    <dgm:pt modelId="{CA535FCA-4D84-4D47-AAF7-45F7C0F687DF}" type="parTrans" cxnId="{93B0105F-736F-874C-9C88-B0B3A4DA92FD}">
      <dgm:prSet/>
      <dgm:spPr/>
      <dgm:t>
        <a:bodyPr/>
        <a:lstStyle/>
        <a:p>
          <a:endParaRPr lang="en-US"/>
        </a:p>
      </dgm:t>
    </dgm:pt>
    <dgm:pt modelId="{82836B30-6627-4348-8C7C-0F6963C731DD}" type="sibTrans" cxnId="{93B0105F-736F-874C-9C88-B0B3A4DA92FD}">
      <dgm:prSet/>
      <dgm:spPr/>
      <dgm:t>
        <a:bodyPr/>
        <a:lstStyle/>
        <a:p>
          <a:endParaRPr lang="en-US"/>
        </a:p>
      </dgm:t>
    </dgm:pt>
    <dgm:pt modelId="{70966D59-27C5-2743-9E3D-27193AF03664}">
      <dgm:prSet/>
      <dgm:spPr/>
      <dgm:t>
        <a:bodyPr/>
        <a:lstStyle/>
        <a:p>
          <a:r>
            <a:rPr lang="en-US"/>
            <a:t>Bug fixes from V2</a:t>
          </a:r>
        </a:p>
      </dgm:t>
    </dgm:pt>
    <dgm:pt modelId="{4D3668BE-B7F5-854D-8C1E-538CC4DA1396}" type="parTrans" cxnId="{345EB794-D60E-8A49-A43B-325467947BAF}">
      <dgm:prSet/>
      <dgm:spPr/>
      <dgm:t>
        <a:bodyPr/>
        <a:lstStyle/>
        <a:p>
          <a:endParaRPr lang="en-US"/>
        </a:p>
      </dgm:t>
    </dgm:pt>
    <dgm:pt modelId="{E95248BD-223E-224D-BC22-35F8653E8FAF}" type="sibTrans" cxnId="{345EB794-D60E-8A49-A43B-325467947BAF}">
      <dgm:prSet/>
      <dgm:spPr/>
      <dgm:t>
        <a:bodyPr/>
        <a:lstStyle/>
        <a:p>
          <a:endParaRPr lang="en-US"/>
        </a:p>
      </dgm:t>
    </dgm:pt>
    <dgm:pt modelId="{EC9875E3-D8FF-264A-957E-91655C8E307D}">
      <dgm:prSet/>
      <dgm:spPr/>
      <dgm:t>
        <a:bodyPr/>
        <a:lstStyle/>
        <a:p>
          <a:r>
            <a:rPr lang="en-US"/>
            <a:t>Scalable and ready for hosting (AWS, GCP, Azure)</a:t>
          </a:r>
        </a:p>
      </dgm:t>
    </dgm:pt>
    <dgm:pt modelId="{EE2445DA-AD1C-8746-8563-A5BE911C1C8A}" type="parTrans" cxnId="{EE5AFBAD-5B0A-484F-A40E-CA6A71CDF08D}">
      <dgm:prSet/>
      <dgm:spPr/>
      <dgm:t>
        <a:bodyPr/>
        <a:lstStyle/>
        <a:p>
          <a:endParaRPr lang="en-US"/>
        </a:p>
      </dgm:t>
    </dgm:pt>
    <dgm:pt modelId="{9AB52EE2-D1D0-ED45-BA20-F4B28CB3E710}" type="sibTrans" cxnId="{EE5AFBAD-5B0A-484F-A40E-CA6A71CDF08D}">
      <dgm:prSet/>
      <dgm:spPr/>
      <dgm:t>
        <a:bodyPr/>
        <a:lstStyle/>
        <a:p>
          <a:endParaRPr lang="en-US"/>
        </a:p>
      </dgm:t>
    </dgm:pt>
    <dgm:pt modelId="{01ECFDE8-F93A-AF44-A12E-4D9E2EB9931C}" type="pres">
      <dgm:prSet presAssocID="{646AFD8F-4581-F64A-AF00-F101B3EE606B}" presName="diagram" presStyleCnt="0">
        <dgm:presLayoutVars>
          <dgm:chPref val="1"/>
          <dgm:dir val="rev"/>
          <dgm:animOne val="branch"/>
          <dgm:animLvl val="lvl"/>
          <dgm:resizeHandles val="exact"/>
        </dgm:presLayoutVars>
      </dgm:prSet>
      <dgm:spPr/>
    </dgm:pt>
    <dgm:pt modelId="{21DDB6E9-FA7E-8542-90AD-0B8921AFAC18}" type="pres">
      <dgm:prSet presAssocID="{4B2C1462-6BB5-AE46-945E-08D571B9046C}" presName="root1" presStyleCnt="0"/>
      <dgm:spPr/>
    </dgm:pt>
    <dgm:pt modelId="{FAA676A7-2D06-F24D-8BEE-BFE0035E03C7}" type="pres">
      <dgm:prSet presAssocID="{4B2C1462-6BB5-AE46-945E-08D571B9046C}" presName="LevelOneTextNode" presStyleLbl="node0" presStyleIdx="0" presStyleCnt="1">
        <dgm:presLayoutVars>
          <dgm:chPref val="3"/>
        </dgm:presLayoutVars>
      </dgm:prSet>
      <dgm:spPr/>
    </dgm:pt>
    <dgm:pt modelId="{0672A85B-4014-054A-A7B3-8576082989A4}" type="pres">
      <dgm:prSet presAssocID="{4B2C1462-6BB5-AE46-945E-08D571B9046C}" presName="level2hierChild" presStyleCnt="0"/>
      <dgm:spPr/>
    </dgm:pt>
    <dgm:pt modelId="{21B28360-0E4B-4E47-8E4A-9CDA0EC1F680}" type="pres">
      <dgm:prSet presAssocID="{62782E1F-1A0E-A947-9366-73ABDDDE7065}" presName="conn2-1" presStyleLbl="parChTrans1D2" presStyleIdx="0" presStyleCnt="4"/>
      <dgm:spPr/>
    </dgm:pt>
    <dgm:pt modelId="{2582DE07-C9DB-4741-A8C8-29F77103C076}" type="pres">
      <dgm:prSet presAssocID="{62782E1F-1A0E-A947-9366-73ABDDDE7065}" presName="connTx" presStyleLbl="parChTrans1D2" presStyleIdx="0" presStyleCnt="4"/>
      <dgm:spPr/>
    </dgm:pt>
    <dgm:pt modelId="{68E0A4BD-1ADA-984D-9D93-6CFE54CD62D1}" type="pres">
      <dgm:prSet presAssocID="{AD2F6CA9-39B1-F741-A50A-F4088E03B2B4}" presName="root2" presStyleCnt="0"/>
      <dgm:spPr/>
    </dgm:pt>
    <dgm:pt modelId="{6C7AA43A-227B-DB4F-8ED9-34ADFA2D7867}" type="pres">
      <dgm:prSet presAssocID="{AD2F6CA9-39B1-F741-A50A-F4088E03B2B4}" presName="LevelTwoTextNode" presStyleLbl="node2" presStyleIdx="0" presStyleCnt="4">
        <dgm:presLayoutVars>
          <dgm:chPref val="3"/>
        </dgm:presLayoutVars>
      </dgm:prSet>
      <dgm:spPr/>
    </dgm:pt>
    <dgm:pt modelId="{B414AC8B-F8D6-E649-B69A-F0169299515F}" type="pres">
      <dgm:prSet presAssocID="{AD2F6CA9-39B1-F741-A50A-F4088E03B2B4}" presName="level3hierChild" presStyleCnt="0"/>
      <dgm:spPr/>
    </dgm:pt>
    <dgm:pt modelId="{13EC14A2-06AA-D64F-A222-6EA2B4FD9ED4}" type="pres">
      <dgm:prSet presAssocID="{CA535FCA-4D84-4D47-AAF7-45F7C0F687DF}" presName="conn2-1" presStyleLbl="parChTrans1D2" presStyleIdx="1" presStyleCnt="4"/>
      <dgm:spPr/>
    </dgm:pt>
    <dgm:pt modelId="{DE7BDB10-6D36-FC48-96D2-D8D9B3FAEC21}" type="pres">
      <dgm:prSet presAssocID="{CA535FCA-4D84-4D47-AAF7-45F7C0F687DF}" presName="connTx" presStyleLbl="parChTrans1D2" presStyleIdx="1" presStyleCnt="4"/>
      <dgm:spPr/>
    </dgm:pt>
    <dgm:pt modelId="{6B2E7245-54A7-F748-B880-CE38841B72A2}" type="pres">
      <dgm:prSet presAssocID="{DE2A0A73-A4FA-444B-B637-675C0849E105}" presName="root2" presStyleCnt="0"/>
      <dgm:spPr/>
    </dgm:pt>
    <dgm:pt modelId="{6F38C7C5-5B03-5345-A768-E45007E018BD}" type="pres">
      <dgm:prSet presAssocID="{DE2A0A73-A4FA-444B-B637-675C0849E105}" presName="LevelTwoTextNode" presStyleLbl="node2" presStyleIdx="1" presStyleCnt="4">
        <dgm:presLayoutVars>
          <dgm:chPref val="3"/>
        </dgm:presLayoutVars>
      </dgm:prSet>
      <dgm:spPr/>
    </dgm:pt>
    <dgm:pt modelId="{73B67C2C-8993-5A42-B9BC-A92334FBA326}" type="pres">
      <dgm:prSet presAssocID="{DE2A0A73-A4FA-444B-B637-675C0849E105}" presName="level3hierChild" presStyleCnt="0"/>
      <dgm:spPr/>
    </dgm:pt>
    <dgm:pt modelId="{0D297284-3690-3145-A5AE-67E374AE48B3}" type="pres">
      <dgm:prSet presAssocID="{4D3668BE-B7F5-854D-8C1E-538CC4DA1396}" presName="conn2-1" presStyleLbl="parChTrans1D2" presStyleIdx="2" presStyleCnt="4"/>
      <dgm:spPr/>
    </dgm:pt>
    <dgm:pt modelId="{D91A4955-CD6A-9F4F-8990-E832A78FE157}" type="pres">
      <dgm:prSet presAssocID="{4D3668BE-B7F5-854D-8C1E-538CC4DA1396}" presName="connTx" presStyleLbl="parChTrans1D2" presStyleIdx="2" presStyleCnt="4"/>
      <dgm:spPr/>
    </dgm:pt>
    <dgm:pt modelId="{08D6A0E8-81EB-CB4C-AA6C-33CC60517981}" type="pres">
      <dgm:prSet presAssocID="{70966D59-27C5-2743-9E3D-27193AF03664}" presName="root2" presStyleCnt="0"/>
      <dgm:spPr/>
    </dgm:pt>
    <dgm:pt modelId="{C4D7FFEE-17F4-1D46-BFF9-26FB2E332754}" type="pres">
      <dgm:prSet presAssocID="{70966D59-27C5-2743-9E3D-27193AF03664}" presName="LevelTwoTextNode" presStyleLbl="node2" presStyleIdx="2" presStyleCnt="4">
        <dgm:presLayoutVars>
          <dgm:chPref val="3"/>
        </dgm:presLayoutVars>
      </dgm:prSet>
      <dgm:spPr/>
    </dgm:pt>
    <dgm:pt modelId="{77A14883-7A5B-DD44-B5C7-E6237C6A2450}" type="pres">
      <dgm:prSet presAssocID="{70966D59-27C5-2743-9E3D-27193AF03664}" presName="level3hierChild" presStyleCnt="0"/>
      <dgm:spPr/>
    </dgm:pt>
    <dgm:pt modelId="{B8F443B8-FC42-9840-A170-166F038519E4}" type="pres">
      <dgm:prSet presAssocID="{EE2445DA-AD1C-8746-8563-A5BE911C1C8A}" presName="conn2-1" presStyleLbl="parChTrans1D2" presStyleIdx="3" presStyleCnt="4"/>
      <dgm:spPr/>
    </dgm:pt>
    <dgm:pt modelId="{24C7A4A4-7D59-CF44-9761-8DC125F7C2B6}" type="pres">
      <dgm:prSet presAssocID="{EE2445DA-AD1C-8746-8563-A5BE911C1C8A}" presName="connTx" presStyleLbl="parChTrans1D2" presStyleIdx="3" presStyleCnt="4"/>
      <dgm:spPr/>
    </dgm:pt>
    <dgm:pt modelId="{181DCFCF-D278-3B43-A3F1-3EA555A8B07A}" type="pres">
      <dgm:prSet presAssocID="{EC9875E3-D8FF-264A-957E-91655C8E307D}" presName="root2" presStyleCnt="0"/>
      <dgm:spPr/>
    </dgm:pt>
    <dgm:pt modelId="{CE90CB95-A411-4D49-89D0-B8093DD90D76}" type="pres">
      <dgm:prSet presAssocID="{EC9875E3-D8FF-264A-957E-91655C8E307D}" presName="LevelTwoTextNode" presStyleLbl="node2" presStyleIdx="3" presStyleCnt="4">
        <dgm:presLayoutVars>
          <dgm:chPref val="3"/>
        </dgm:presLayoutVars>
      </dgm:prSet>
      <dgm:spPr/>
    </dgm:pt>
    <dgm:pt modelId="{EB10AB18-078F-864F-B029-09A315E81638}" type="pres">
      <dgm:prSet presAssocID="{EC9875E3-D8FF-264A-957E-91655C8E307D}" presName="level3hierChild" presStyleCnt="0"/>
      <dgm:spPr/>
    </dgm:pt>
  </dgm:ptLst>
  <dgm:cxnLst>
    <dgm:cxn modelId="{47758201-128A-CD42-9C5F-2F29E35E364D}" type="presOf" srcId="{EE2445DA-AD1C-8746-8563-A5BE911C1C8A}" destId="{24C7A4A4-7D59-CF44-9761-8DC125F7C2B6}" srcOrd="1" destOrd="0" presId="urn:microsoft.com/office/officeart/2005/8/layout/hierarchy2"/>
    <dgm:cxn modelId="{0BCDBD20-B7A1-8040-9FFF-51CE13940419}" type="presOf" srcId="{646AFD8F-4581-F64A-AF00-F101B3EE606B}" destId="{01ECFDE8-F93A-AF44-A12E-4D9E2EB9931C}" srcOrd="0" destOrd="0" presId="urn:microsoft.com/office/officeart/2005/8/layout/hierarchy2"/>
    <dgm:cxn modelId="{CA24A625-C210-E94D-B2FB-5F263C30982C}" type="presOf" srcId="{CA535FCA-4D84-4D47-AAF7-45F7C0F687DF}" destId="{DE7BDB10-6D36-FC48-96D2-D8D9B3FAEC21}" srcOrd="1" destOrd="0" presId="urn:microsoft.com/office/officeart/2005/8/layout/hierarchy2"/>
    <dgm:cxn modelId="{F90FE42E-F905-E640-A7B1-9830BCDCFAE6}" type="presOf" srcId="{4B2C1462-6BB5-AE46-945E-08D571B9046C}" destId="{FAA676A7-2D06-F24D-8BEE-BFE0035E03C7}" srcOrd="0" destOrd="0" presId="urn:microsoft.com/office/officeart/2005/8/layout/hierarchy2"/>
    <dgm:cxn modelId="{5BA26939-4B99-B542-A6CC-838D151020CE}" type="presOf" srcId="{EE2445DA-AD1C-8746-8563-A5BE911C1C8A}" destId="{B8F443B8-FC42-9840-A170-166F038519E4}" srcOrd="0" destOrd="0" presId="urn:microsoft.com/office/officeart/2005/8/layout/hierarchy2"/>
    <dgm:cxn modelId="{93B0105F-736F-874C-9C88-B0B3A4DA92FD}" srcId="{4B2C1462-6BB5-AE46-945E-08D571B9046C}" destId="{DE2A0A73-A4FA-444B-B637-675C0849E105}" srcOrd="1" destOrd="0" parTransId="{CA535FCA-4D84-4D47-AAF7-45F7C0F687DF}" sibTransId="{82836B30-6627-4348-8C7C-0F6963C731DD}"/>
    <dgm:cxn modelId="{B62EF360-6CB2-604C-91DD-47FF6F7AA1C6}" type="presOf" srcId="{AD2F6CA9-39B1-F741-A50A-F4088E03B2B4}" destId="{6C7AA43A-227B-DB4F-8ED9-34ADFA2D7867}" srcOrd="0" destOrd="0" presId="urn:microsoft.com/office/officeart/2005/8/layout/hierarchy2"/>
    <dgm:cxn modelId="{0F359842-13C3-5840-85A4-BC0ADDA6FD2E}" type="presOf" srcId="{62782E1F-1A0E-A947-9366-73ABDDDE7065}" destId="{2582DE07-C9DB-4741-A8C8-29F77103C076}" srcOrd="1" destOrd="0" presId="urn:microsoft.com/office/officeart/2005/8/layout/hierarchy2"/>
    <dgm:cxn modelId="{7AD7E568-8DC2-044D-A4F3-632F9017A2C7}" type="presOf" srcId="{CA535FCA-4D84-4D47-AAF7-45F7C0F687DF}" destId="{13EC14A2-06AA-D64F-A222-6EA2B4FD9ED4}" srcOrd="0" destOrd="0" presId="urn:microsoft.com/office/officeart/2005/8/layout/hierarchy2"/>
    <dgm:cxn modelId="{C3583449-2D7D-BB4D-9A0E-6B234F24C092}" type="presOf" srcId="{70966D59-27C5-2743-9E3D-27193AF03664}" destId="{C4D7FFEE-17F4-1D46-BFF9-26FB2E332754}" srcOrd="0" destOrd="0" presId="urn:microsoft.com/office/officeart/2005/8/layout/hierarchy2"/>
    <dgm:cxn modelId="{84821F54-6DAF-DE42-8F5D-3DBB62A5E951}" srcId="{4B2C1462-6BB5-AE46-945E-08D571B9046C}" destId="{AD2F6CA9-39B1-F741-A50A-F4088E03B2B4}" srcOrd="0" destOrd="0" parTransId="{62782E1F-1A0E-A947-9366-73ABDDDE7065}" sibTransId="{96ABBF97-55BA-B941-AB73-E1D2D6A39DDC}"/>
    <dgm:cxn modelId="{12D7765A-B51F-1D48-A445-DFCC17F31A43}" type="presOf" srcId="{4D3668BE-B7F5-854D-8C1E-538CC4DA1396}" destId="{D91A4955-CD6A-9F4F-8990-E832A78FE157}" srcOrd="1" destOrd="0" presId="urn:microsoft.com/office/officeart/2005/8/layout/hierarchy2"/>
    <dgm:cxn modelId="{7AD67E7F-7974-994A-86C5-17A05B59FA25}" type="presOf" srcId="{EC9875E3-D8FF-264A-957E-91655C8E307D}" destId="{CE90CB95-A411-4D49-89D0-B8093DD90D76}" srcOrd="0" destOrd="0" presId="urn:microsoft.com/office/officeart/2005/8/layout/hierarchy2"/>
    <dgm:cxn modelId="{345EB794-D60E-8A49-A43B-325467947BAF}" srcId="{4B2C1462-6BB5-AE46-945E-08D571B9046C}" destId="{70966D59-27C5-2743-9E3D-27193AF03664}" srcOrd="2" destOrd="0" parTransId="{4D3668BE-B7F5-854D-8C1E-538CC4DA1396}" sibTransId="{E95248BD-223E-224D-BC22-35F8653E8FAF}"/>
    <dgm:cxn modelId="{EE5AFBAD-5B0A-484F-A40E-CA6A71CDF08D}" srcId="{4B2C1462-6BB5-AE46-945E-08D571B9046C}" destId="{EC9875E3-D8FF-264A-957E-91655C8E307D}" srcOrd="3" destOrd="0" parTransId="{EE2445DA-AD1C-8746-8563-A5BE911C1C8A}" sibTransId="{9AB52EE2-D1D0-ED45-BA20-F4B28CB3E710}"/>
    <dgm:cxn modelId="{259EC5AE-F82C-8B4C-8736-FE764ACAA646}" type="presOf" srcId="{DE2A0A73-A4FA-444B-B637-675C0849E105}" destId="{6F38C7C5-5B03-5345-A768-E45007E018BD}" srcOrd="0" destOrd="0" presId="urn:microsoft.com/office/officeart/2005/8/layout/hierarchy2"/>
    <dgm:cxn modelId="{CABABEEF-615D-3147-8299-83F135394B68}" type="presOf" srcId="{62782E1F-1A0E-A947-9366-73ABDDDE7065}" destId="{21B28360-0E4B-4E47-8E4A-9CDA0EC1F680}" srcOrd="0" destOrd="0" presId="urn:microsoft.com/office/officeart/2005/8/layout/hierarchy2"/>
    <dgm:cxn modelId="{196AF7F4-1391-5348-88FE-3E27A79586D9}" type="presOf" srcId="{4D3668BE-B7F5-854D-8C1E-538CC4DA1396}" destId="{0D297284-3690-3145-A5AE-67E374AE48B3}" srcOrd="0" destOrd="0" presId="urn:microsoft.com/office/officeart/2005/8/layout/hierarchy2"/>
    <dgm:cxn modelId="{BFB4E6F9-F620-BD4E-A682-4D40DCDDA142}" srcId="{646AFD8F-4581-F64A-AF00-F101B3EE606B}" destId="{4B2C1462-6BB5-AE46-945E-08D571B9046C}" srcOrd="0" destOrd="0" parTransId="{FA19D4BE-F0AA-0D40-A023-B78C9AA11F35}" sibTransId="{D3BEB789-699D-C54B-BA3D-4CB22D0C2CC2}"/>
    <dgm:cxn modelId="{8BABDC74-6A98-FC45-BBC0-A41EFBB0B810}" type="presParOf" srcId="{01ECFDE8-F93A-AF44-A12E-4D9E2EB9931C}" destId="{21DDB6E9-FA7E-8542-90AD-0B8921AFAC18}" srcOrd="0" destOrd="0" presId="urn:microsoft.com/office/officeart/2005/8/layout/hierarchy2"/>
    <dgm:cxn modelId="{F6C3A04D-B732-1B41-A59B-728F8CE008E7}" type="presParOf" srcId="{21DDB6E9-FA7E-8542-90AD-0B8921AFAC18}" destId="{FAA676A7-2D06-F24D-8BEE-BFE0035E03C7}" srcOrd="0" destOrd="0" presId="urn:microsoft.com/office/officeart/2005/8/layout/hierarchy2"/>
    <dgm:cxn modelId="{A09E221F-25AE-7949-86CB-00E7489033C0}" type="presParOf" srcId="{21DDB6E9-FA7E-8542-90AD-0B8921AFAC18}" destId="{0672A85B-4014-054A-A7B3-8576082989A4}" srcOrd="1" destOrd="0" presId="urn:microsoft.com/office/officeart/2005/8/layout/hierarchy2"/>
    <dgm:cxn modelId="{0C8EFB43-3CD5-B34C-B640-AD8A21F35D6E}" type="presParOf" srcId="{0672A85B-4014-054A-A7B3-8576082989A4}" destId="{21B28360-0E4B-4E47-8E4A-9CDA0EC1F680}" srcOrd="0" destOrd="0" presId="urn:microsoft.com/office/officeart/2005/8/layout/hierarchy2"/>
    <dgm:cxn modelId="{24B9AEB4-9754-E24F-813D-A204AF34FADF}" type="presParOf" srcId="{21B28360-0E4B-4E47-8E4A-9CDA0EC1F680}" destId="{2582DE07-C9DB-4741-A8C8-29F77103C076}" srcOrd="0" destOrd="0" presId="urn:microsoft.com/office/officeart/2005/8/layout/hierarchy2"/>
    <dgm:cxn modelId="{A1255EC3-3C68-A646-BF3C-31DFDB44F125}" type="presParOf" srcId="{0672A85B-4014-054A-A7B3-8576082989A4}" destId="{68E0A4BD-1ADA-984D-9D93-6CFE54CD62D1}" srcOrd="1" destOrd="0" presId="urn:microsoft.com/office/officeart/2005/8/layout/hierarchy2"/>
    <dgm:cxn modelId="{553663BC-E9A9-5E4C-9323-E5E9BC01DCF7}" type="presParOf" srcId="{68E0A4BD-1ADA-984D-9D93-6CFE54CD62D1}" destId="{6C7AA43A-227B-DB4F-8ED9-34ADFA2D7867}" srcOrd="0" destOrd="0" presId="urn:microsoft.com/office/officeart/2005/8/layout/hierarchy2"/>
    <dgm:cxn modelId="{1148477A-BC45-5A4B-AF6B-617462966502}" type="presParOf" srcId="{68E0A4BD-1ADA-984D-9D93-6CFE54CD62D1}" destId="{B414AC8B-F8D6-E649-B69A-F0169299515F}" srcOrd="1" destOrd="0" presId="urn:microsoft.com/office/officeart/2005/8/layout/hierarchy2"/>
    <dgm:cxn modelId="{69580834-EB44-6849-BF52-EF43F62C047B}" type="presParOf" srcId="{0672A85B-4014-054A-A7B3-8576082989A4}" destId="{13EC14A2-06AA-D64F-A222-6EA2B4FD9ED4}" srcOrd="2" destOrd="0" presId="urn:microsoft.com/office/officeart/2005/8/layout/hierarchy2"/>
    <dgm:cxn modelId="{9F8E19A1-6AA2-184A-9126-45BC7EE653EC}" type="presParOf" srcId="{13EC14A2-06AA-D64F-A222-6EA2B4FD9ED4}" destId="{DE7BDB10-6D36-FC48-96D2-D8D9B3FAEC21}" srcOrd="0" destOrd="0" presId="urn:microsoft.com/office/officeart/2005/8/layout/hierarchy2"/>
    <dgm:cxn modelId="{A846BF9E-D85B-5D4E-ACCF-72884D5B5998}" type="presParOf" srcId="{0672A85B-4014-054A-A7B3-8576082989A4}" destId="{6B2E7245-54A7-F748-B880-CE38841B72A2}" srcOrd="3" destOrd="0" presId="urn:microsoft.com/office/officeart/2005/8/layout/hierarchy2"/>
    <dgm:cxn modelId="{F5F5808B-3057-8D40-AFF7-24A921D2CB92}" type="presParOf" srcId="{6B2E7245-54A7-F748-B880-CE38841B72A2}" destId="{6F38C7C5-5B03-5345-A768-E45007E018BD}" srcOrd="0" destOrd="0" presId="urn:microsoft.com/office/officeart/2005/8/layout/hierarchy2"/>
    <dgm:cxn modelId="{4AA617C5-E039-5D41-87C9-C563421066AB}" type="presParOf" srcId="{6B2E7245-54A7-F748-B880-CE38841B72A2}" destId="{73B67C2C-8993-5A42-B9BC-A92334FBA326}" srcOrd="1" destOrd="0" presId="urn:microsoft.com/office/officeart/2005/8/layout/hierarchy2"/>
    <dgm:cxn modelId="{7166A389-28CF-D44D-84DF-D0C630EC7308}" type="presParOf" srcId="{0672A85B-4014-054A-A7B3-8576082989A4}" destId="{0D297284-3690-3145-A5AE-67E374AE48B3}" srcOrd="4" destOrd="0" presId="urn:microsoft.com/office/officeart/2005/8/layout/hierarchy2"/>
    <dgm:cxn modelId="{EA717EC4-B265-7A4E-BD3D-F7F97413DA7D}" type="presParOf" srcId="{0D297284-3690-3145-A5AE-67E374AE48B3}" destId="{D91A4955-CD6A-9F4F-8990-E832A78FE157}" srcOrd="0" destOrd="0" presId="urn:microsoft.com/office/officeart/2005/8/layout/hierarchy2"/>
    <dgm:cxn modelId="{72ED2085-0312-F54D-B76C-19768CD32BED}" type="presParOf" srcId="{0672A85B-4014-054A-A7B3-8576082989A4}" destId="{08D6A0E8-81EB-CB4C-AA6C-33CC60517981}" srcOrd="5" destOrd="0" presId="urn:microsoft.com/office/officeart/2005/8/layout/hierarchy2"/>
    <dgm:cxn modelId="{B75DB6EB-9112-3641-88D6-0F000BD2CD27}" type="presParOf" srcId="{08D6A0E8-81EB-CB4C-AA6C-33CC60517981}" destId="{C4D7FFEE-17F4-1D46-BFF9-26FB2E332754}" srcOrd="0" destOrd="0" presId="urn:microsoft.com/office/officeart/2005/8/layout/hierarchy2"/>
    <dgm:cxn modelId="{E0A101A6-1301-894D-882A-98B4C265F1D1}" type="presParOf" srcId="{08D6A0E8-81EB-CB4C-AA6C-33CC60517981}" destId="{77A14883-7A5B-DD44-B5C7-E6237C6A2450}" srcOrd="1" destOrd="0" presId="urn:microsoft.com/office/officeart/2005/8/layout/hierarchy2"/>
    <dgm:cxn modelId="{42EE47D3-9776-ED42-BF75-AFA233E68A06}" type="presParOf" srcId="{0672A85B-4014-054A-A7B3-8576082989A4}" destId="{B8F443B8-FC42-9840-A170-166F038519E4}" srcOrd="6" destOrd="0" presId="urn:microsoft.com/office/officeart/2005/8/layout/hierarchy2"/>
    <dgm:cxn modelId="{717655C1-294F-A248-A34A-DF14D0DF2336}" type="presParOf" srcId="{B8F443B8-FC42-9840-A170-166F038519E4}" destId="{24C7A4A4-7D59-CF44-9761-8DC125F7C2B6}" srcOrd="0" destOrd="0" presId="urn:microsoft.com/office/officeart/2005/8/layout/hierarchy2"/>
    <dgm:cxn modelId="{13B719FF-24E6-5D4F-A7F0-E23933D019CC}" type="presParOf" srcId="{0672A85B-4014-054A-A7B3-8576082989A4}" destId="{181DCFCF-D278-3B43-A3F1-3EA555A8B07A}" srcOrd="7" destOrd="0" presId="urn:microsoft.com/office/officeart/2005/8/layout/hierarchy2"/>
    <dgm:cxn modelId="{17E3F5EA-495F-2F4A-AEBA-8DEB21390DA7}" type="presParOf" srcId="{181DCFCF-D278-3B43-A3F1-3EA555A8B07A}" destId="{CE90CB95-A411-4D49-89D0-B8093DD90D76}" srcOrd="0" destOrd="0" presId="urn:microsoft.com/office/officeart/2005/8/layout/hierarchy2"/>
    <dgm:cxn modelId="{42FF3065-BE9A-0747-B355-4E49F8ED8D55}" type="presParOf" srcId="{181DCFCF-D278-3B43-A3F1-3EA555A8B07A}" destId="{EB10AB18-078F-864F-B029-09A315E81638}" srcOrd="1" destOrd="0" presId="urn:microsoft.com/office/officeart/2005/8/layout/hierarchy2"/>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F9B045-8F7C-4372-B00E-093ACFE17893}" type="doc">
      <dgm:prSet loTypeId="urn:microsoft.com/office/officeart/2005/8/layout/venn3" loCatId="relationship" qsTypeId="urn:microsoft.com/office/officeart/2005/8/quickstyle/simple1" qsCatId="simple" csTypeId="urn:microsoft.com/office/officeart/2005/8/colors/accent3_5" csCatId="accent3" phldr="1"/>
      <dgm:spPr/>
      <dgm:t>
        <a:bodyPr/>
        <a:lstStyle/>
        <a:p>
          <a:endParaRPr lang="en-US"/>
        </a:p>
      </dgm:t>
    </dgm:pt>
    <dgm:pt modelId="{2DFC121F-DE11-4490-8EE4-F370D6A0992E}">
      <dgm:prSet/>
      <dgm:spPr/>
      <dgm:t>
        <a:bodyPr/>
        <a:lstStyle/>
        <a:p>
          <a:r>
            <a:rPr lang="en-US">
              <a:solidFill>
                <a:schemeClr val="bg1"/>
              </a:solidFill>
            </a:rPr>
            <a:t>UI </a:t>
          </a:r>
          <a:r>
            <a:rPr lang="en-US">
              <a:solidFill>
                <a:schemeClr val="bg1"/>
              </a:solidFill>
              <a:latin typeface="Aptos Display" panose="020F0302020204030204"/>
            </a:rPr>
            <a:t>Continuity</a:t>
          </a:r>
          <a:endParaRPr lang="en-US">
            <a:solidFill>
              <a:schemeClr val="bg1"/>
            </a:solidFill>
          </a:endParaRPr>
        </a:p>
      </dgm:t>
    </dgm:pt>
    <dgm:pt modelId="{1C9D4621-FA96-4B0B-BF79-3036AEE3E14E}" type="parTrans" cxnId="{7EDB4ECC-E130-4DD6-ABD1-25E68ABF4E1E}">
      <dgm:prSet/>
      <dgm:spPr/>
      <dgm:t>
        <a:bodyPr/>
        <a:lstStyle/>
        <a:p>
          <a:endParaRPr lang="en-US"/>
        </a:p>
      </dgm:t>
    </dgm:pt>
    <dgm:pt modelId="{EFA38259-7CF0-48F8-88E2-0E0755397DD1}" type="sibTrans" cxnId="{7EDB4ECC-E130-4DD6-ABD1-25E68ABF4E1E}">
      <dgm:prSet/>
      <dgm:spPr/>
      <dgm:t>
        <a:bodyPr/>
        <a:lstStyle/>
        <a:p>
          <a:endParaRPr lang="en-US"/>
        </a:p>
      </dgm:t>
    </dgm:pt>
    <dgm:pt modelId="{5E98F0D1-1A08-4096-BBD2-51DCB3C30B7C}">
      <dgm:prSet/>
      <dgm:spPr/>
      <dgm:t>
        <a:bodyPr/>
        <a:lstStyle/>
        <a:p>
          <a:r>
            <a:rPr lang="en-US" b="0">
              <a:solidFill>
                <a:schemeClr val="bg1"/>
              </a:solidFill>
            </a:rPr>
            <a:t>Changing Stakeholder Requirements</a:t>
          </a:r>
        </a:p>
      </dgm:t>
    </dgm:pt>
    <dgm:pt modelId="{7F68FE85-8298-4E5B-8F8C-4B9D62A76CD3}" type="parTrans" cxnId="{30AEBA47-18F8-4E50-BCF9-01407425E967}">
      <dgm:prSet/>
      <dgm:spPr/>
      <dgm:t>
        <a:bodyPr/>
        <a:lstStyle/>
        <a:p>
          <a:endParaRPr lang="en-US"/>
        </a:p>
      </dgm:t>
    </dgm:pt>
    <dgm:pt modelId="{633F17F5-7AF2-4BC1-8795-43E88AF4D27E}" type="sibTrans" cxnId="{30AEBA47-18F8-4E50-BCF9-01407425E967}">
      <dgm:prSet/>
      <dgm:spPr/>
      <dgm:t>
        <a:bodyPr/>
        <a:lstStyle/>
        <a:p>
          <a:endParaRPr lang="en-US"/>
        </a:p>
      </dgm:t>
    </dgm:pt>
    <dgm:pt modelId="{0C43752F-F159-48CB-B001-DF1CECF1FDD3}">
      <dgm:prSet/>
      <dgm:spPr/>
      <dgm:t>
        <a:bodyPr/>
        <a:lstStyle/>
        <a:p>
          <a:r>
            <a:rPr lang="en-US">
              <a:solidFill>
                <a:schemeClr val="bg1"/>
              </a:solidFill>
            </a:rPr>
            <a:t>Technical Challenges with Previous Code</a:t>
          </a:r>
        </a:p>
      </dgm:t>
    </dgm:pt>
    <dgm:pt modelId="{4CC5C4C7-C630-44F2-A46C-1D888DBD6967}" type="parTrans" cxnId="{0D0A9B9E-718C-4F8E-B198-02156DF48AA0}">
      <dgm:prSet/>
      <dgm:spPr/>
      <dgm:t>
        <a:bodyPr/>
        <a:lstStyle/>
        <a:p>
          <a:endParaRPr lang="en-US"/>
        </a:p>
      </dgm:t>
    </dgm:pt>
    <dgm:pt modelId="{DEBEB23A-495F-4EC2-98D9-FB87F15B6E64}" type="sibTrans" cxnId="{0D0A9B9E-718C-4F8E-B198-02156DF48AA0}">
      <dgm:prSet/>
      <dgm:spPr/>
      <dgm:t>
        <a:bodyPr/>
        <a:lstStyle/>
        <a:p>
          <a:endParaRPr lang="en-US"/>
        </a:p>
      </dgm:t>
    </dgm:pt>
    <dgm:pt modelId="{BEA81ED9-5D75-4FF0-AF51-A3126A3B07BB}" type="pres">
      <dgm:prSet presAssocID="{F4F9B045-8F7C-4372-B00E-093ACFE17893}" presName="Name0" presStyleCnt="0">
        <dgm:presLayoutVars>
          <dgm:dir/>
          <dgm:resizeHandles val="exact"/>
        </dgm:presLayoutVars>
      </dgm:prSet>
      <dgm:spPr/>
    </dgm:pt>
    <dgm:pt modelId="{75635923-4BBB-4728-99F2-1E6A082B199D}" type="pres">
      <dgm:prSet presAssocID="{2DFC121F-DE11-4490-8EE4-F370D6A0992E}" presName="Name5" presStyleLbl="vennNode1" presStyleIdx="0" presStyleCnt="3">
        <dgm:presLayoutVars>
          <dgm:bulletEnabled val="1"/>
        </dgm:presLayoutVars>
      </dgm:prSet>
      <dgm:spPr/>
    </dgm:pt>
    <dgm:pt modelId="{80A68FEC-AA5D-4256-8B08-E6AA461198F5}" type="pres">
      <dgm:prSet presAssocID="{EFA38259-7CF0-48F8-88E2-0E0755397DD1}" presName="space" presStyleCnt="0"/>
      <dgm:spPr/>
    </dgm:pt>
    <dgm:pt modelId="{DDCB414F-3149-4115-9585-825FCD7844BC}" type="pres">
      <dgm:prSet presAssocID="{5E98F0D1-1A08-4096-BBD2-51DCB3C30B7C}" presName="Name5" presStyleLbl="vennNode1" presStyleIdx="1" presStyleCnt="3">
        <dgm:presLayoutVars>
          <dgm:bulletEnabled val="1"/>
        </dgm:presLayoutVars>
      </dgm:prSet>
      <dgm:spPr/>
    </dgm:pt>
    <dgm:pt modelId="{ED19D16E-F019-45CE-A561-ED37D965DBD0}" type="pres">
      <dgm:prSet presAssocID="{633F17F5-7AF2-4BC1-8795-43E88AF4D27E}" presName="space" presStyleCnt="0"/>
      <dgm:spPr/>
    </dgm:pt>
    <dgm:pt modelId="{7DCB11E4-D6AA-4C45-8752-72688578AF3C}" type="pres">
      <dgm:prSet presAssocID="{0C43752F-F159-48CB-B001-DF1CECF1FDD3}" presName="Name5" presStyleLbl="vennNode1" presStyleIdx="2" presStyleCnt="3">
        <dgm:presLayoutVars>
          <dgm:bulletEnabled val="1"/>
        </dgm:presLayoutVars>
      </dgm:prSet>
      <dgm:spPr/>
    </dgm:pt>
  </dgm:ptLst>
  <dgm:cxnLst>
    <dgm:cxn modelId="{30AEBA47-18F8-4E50-BCF9-01407425E967}" srcId="{F4F9B045-8F7C-4372-B00E-093ACFE17893}" destId="{5E98F0D1-1A08-4096-BBD2-51DCB3C30B7C}" srcOrd="1" destOrd="0" parTransId="{7F68FE85-8298-4E5B-8F8C-4B9D62A76CD3}" sibTransId="{633F17F5-7AF2-4BC1-8795-43E88AF4D27E}"/>
    <dgm:cxn modelId="{ABED5D68-A3B6-4B95-80D4-1C59CC6C6A42}" type="presOf" srcId="{5E98F0D1-1A08-4096-BBD2-51DCB3C30B7C}" destId="{DDCB414F-3149-4115-9585-825FCD7844BC}" srcOrd="0" destOrd="0" presId="urn:microsoft.com/office/officeart/2005/8/layout/venn3"/>
    <dgm:cxn modelId="{1B78E469-DECD-401A-9953-1D0B0E7E6AE4}" type="presOf" srcId="{F4F9B045-8F7C-4372-B00E-093ACFE17893}" destId="{BEA81ED9-5D75-4FF0-AF51-A3126A3B07BB}" srcOrd="0" destOrd="0" presId="urn:microsoft.com/office/officeart/2005/8/layout/venn3"/>
    <dgm:cxn modelId="{A630EC6B-427E-440E-A99F-907E006B4E10}" type="presOf" srcId="{2DFC121F-DE11-4490-8EE4-F370D6A0992E}" destId="{75635923-4BBB-4728-99F2-1E6A082B199D}" srcOrd="0" destOrd="0" presId="urn:microsoft.com/office/officeart/2005/8/layout/venn3"/>
    <dgm:cxn modelId="{F24C6A71-EC4D-453C-803A-E45AA8C197EA}" type="presOf" srcId="{0C43752F-F159-48CB-B001-DF1CECF1FDD3}" destId="{7DCB11E4-D6AA-4C45-8752-72688578AF3C}" srcOrd="0" destOrd="0" presId="urn:microsoft.com/office/officeart/2005/8/layout/venn3"/>
    <dgm:cxn modelId="{0D0A9B9E-718C-4F8E-B198-02156DF48AA0}" srcId="{F4F9B045-8F7C-4372-B00E-093ACFE17893}" destId="{0C43752F-F159-48CB-B001-DF1CECF1FDD3}" srcOrd="2" destOrd="0" parTransId="{4CC5C4C7-C630-44F2-A46C-1D888DBD6967}" sibTransId="{DEBEB23A-495F-4EC2-98D9-FB87F15B6E64}"/>
    <dgm:cxn modelId="{7EDB4ECC-E130-4DD6-ABD1-25E68ABF4E1E}" srcId="{F4F9B045-8F7C-4372-B00E-093ACFE17893}" destId="{2DFC121F-DE11-4490-8EE4-F370D6A0992E}" srcOrd="0" destOrd="0" parTransId="{1C9D4621-FA96-4B0B-BF79-3036AEE3E14E}" sibTransId="{EFA38259-7CF0-48F8-88E2-0E0755397DD1}"/>
    <dgm:cxn modelId="{200BDEA7-8FF2-4E56-988E-1FFCF3DE5B0E}" type="presParOf" srcId="{BEA81ED9-5D75-4FF0-AF51-A3126A3B07BB}" destId="{75635923-4BBB-4728-99F2-1E6A082B199D}" srcOrd="0" destOrd="0" presId="urn:microsoft.com/office/officeart/2005/8/layout/venn3"/>
    <dgm:cxn modelId="{26DC31C3-5539-41C9-8042-15CB383DCCDC}" type="presParOf" srcId="{BEA81ED9-5D75-4FF0-AF51-A3126A3B07BB}" destId="{80A68FEC-AA5D-4256-8B08-E6AA461198F5}" srcOrd="1" destOrd="0" presId="urn:microsoft.com/office/officeart/2005/8/layout/venn3"/>
    <dgm:cxn modelId="{56A6F704-A86F-4AD7-96A5-69CF3A809D6F}" type="presParOf" srcId="{BEA81ED9-5D75-4FF0-AF51-A3126A3B07BB}" destId="{DDCB414F-3149-4115-9585-825FCD7844BC}" srcOrd="2" destOrd="0" presId="urn:microsoft.com/office/officeart/2005/8/layout/venn3"/>
    <dgm:cxn modelId="{0799AA59-07B9-4B63-B2C5-F908A30ED9F1}" type="presParOf" srcId="{BEA81ED9-5D75-4FF0-AF51-A3126A3B07BB}" destId="{ED19D16E-F019-45CE-A561-ED37D965DBD0}" srcOrd="3" destOrd="0" presId="urn:microsoft.com/office/officeart/2005/8/layout/venn3"/>
    <dgm:cxn modelId="{6D2AAA96-C3D6-4AF2-8D4B-2D09C7AE913B}" type="presParOf" srcId="{BEA81ED9-5D75-4FF0-AF51-A3126A3B07BB}" destId="{7DCB11E4-D6AA-4C45-8752-72688578AF3C}" srcOrd="4" destOrd="0" presId="urn:microsoft.com/office/officeart/2005/8/layout/venn3"/>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737D5-CCFA-48C1-B5B8-39294AF967EF}">
      <dsp:nvSpPr>
        <dsp:cNvPr id="0" name=""/>
        <dsp:cNvSpPr/>
      </dsp:nvSpPr>
      <dsp:spPr>
        <a:xfrm rot="5400000">
          <a:off x="6301587" y="-2303662"/>
          <a:ext cx="1698041" cy="6729984"/>
        </a:xfrm>
        <a:prstGeom prst="round2Same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Develop a web application to help Parkview researchers better understand the </a:t>
          </a:r>
          <a:r>
            <a:rPr lang="en-US" sz="2400" b="1" kern="1200"/>
            <a:t>relationship between smartphone use and family dynamics</a:t>
          </a:r>
        </a:p>
      </dsp:txBody>
      <dsp:txXfrm rot="-5400000">
        <a:off x="3785616" y="295201"/>
        <a:ext cx="6647092" cy="1532257"/>
      </dsp:txXfrm>
    </dsp:sp>
    <dsp:sp modelId="{BA63B129-0618-4A5B-9217-B4C90DC6320C}">
      <dsp:nvSpPr>
        <dsp:cNvPr id="0" name=""/>
        <dsp:cNvSpPr/>
      </dsp:nvSpPr>
      <dsp:spPr>
        <a:xfrm>
          <a:off x="0" y="53"/>
          <a:ext cx="3785616" cy="2122552"/>
        </a:xfrm>
        <a:prstGeom prst="roundRect">
          <a:avLst/>
        </a:prstGeom>
        <a:solidFill>
          <a:schemeClr val="accent6">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t>The Goal of the Project:</a:t>
          </a:r>
          <a:endParaRPr lang="en-US" sz="2800" kern="1200"/>
        </a:p>
      </dsp:txBody>
      <dsp:txXfrm>
        <a:off x="103614" y="103667"/>
        <a:ext cx="3578388" cy="1915324"/>
      </dsp:txXfrm>
    </dsp:sp>
    <dsp:sp modelId="{3A193636-B800-4F61-9D91-A1B14689FB36}">
      <dsp:nvSpPr>
        <dsp:cNvPr id="0" name=""/>
        <dsp:cNvSpPr/>
      </dsp:nvSpPr>
      <dsp:spPr>
        <a:xfrm rot="5400000">
          <a:off x="6301587" y="-74983"/>
          <a:ext cx="1698041" cy="6729984"/>
        </a:xfrm>
        <a:prstGeom prst="round2Same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Implement missing functionality to give researchers the tools they need to </a:t>
          </a:r>
          <a:r>
            <a:rPr lang="en-US" sz="2400" b="1" kern="1200"/>
            <a:t>create lesson plans</a:t>
          </a:r>
        </a:p>
        <a:p>
          <a:pPr marL="228600" lvl="1" indent="-228600" algn="l" defTabSz="1066800">
            <a:lnSpc>
              <a:spcPct val="90000"/>
            </a:lnSpc>
            <a:spcBef>
              <a:spcPct val="0"/>
            </a:spcBef>
            <a:spcAft>
              <a:spcPct val="15000"/>
            </a:spcAft>
            <a:buChar char="•"/>
          </a:pPr>
          <a:r>
            <a:rPr lang="en-US" sz="2400" kern="1200"/>
            <a:t>Overhaul UI for a more intuitive user experience</a:t>
          </a:r>
        </a:p>
      </dsp:txBody>
      <dsp:txXfrm rot="-5400000">
        <a:off x="3785616" y="2523880"/>
        <a:ext cx="6647092" cy="1532257"/>
      </dsp:txXfrm>
    </dsp:sp>
    <dsp:sp modelId="{B9234EEA-8212-476D-A986-5BF1F2B4A190}">
      <dsp:nvSpPr>
        <dsp:cNvPr id="0" name=""/>
        <dsp:cNvSpPr/>
      </dsp:nvSpPr>
      <dsp:spPr>
        <a:xfrm>
          <a:off x="0" y="2228732"/>
          <a:ext cx="3785616" cy="2122552"/>
        </a:xfrm>
        <a:prstGeom prst="roundRect">
          <a:avLst/>
        </a:prstGeom>
        <a:solidFill>
          <a:schemeClr val="accent6">
            <a:shade val="80000"/>
            <a:hueOff val="382266"/>
            <a:satOff val="-28565"/>
            <a:lumOff val="3145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a:t>Our Objective:</a:t>
          </a:r>
          <a:endParaRPr lang="en-US" sz="2800" kern="1200"/>
        </a:p>
      </dsp:txBody>
      <dsp:txXfrm>
        <a:off x="103614" y="2332346"/>
        <a:ext cx="3578388" cy="1915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F6EFF-A110-4D4C-8149-37DE1811DDCB}">
      <dsp:nvSpPr>
        <dsp:cNvPr id="0" name=""/>
        <dsp:cNvSpPr/>
      </dsp:nvSpPr>
      <dsp:spPr>
        <a:xfrm rot="5400000">
          <a:off x="-347384" y="349707"/>
          <a:ext cx="2315897" cy="1621128"/>
        </a:xfrm>
        <a:prstGeom prst="chevron">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Dr. Brandon McDaniel &amp; team conducted study</a:t>
          </a:r>
        </a:p>
      </dsp:txBody>
      <dsp:txXfrm rot="-5400000">
        <a:off x="1" y="812886"/>
        <a:ext cx="1621128" cy="694769"/>
      </dsp:txXfrm>
    </dsp:sp>
    <dsp:sp modelId="{2EC30988-AE18-4422-8883-313198A6451C}">
      <dsp:nvSpPr>
        <dsp:cNvPr id="0" name=""/>
        <dsp:cNvSpPr/>
      </dsp:nvSpPr>
      <dsp:spPr>
        <a:xfrm rot="5400000">
          <a:off x="5315697" y="-3692246"/>
          <a:ext cx="1505333" cy="8894471"/>
        </a:xfrm>
        <a:prstGeom prst="round2Same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t>Found that </a:t>
          </a:r>
          <a:r>
            <a:rPr lang="en-US" sz="2100" b="1" kern="1200"/>
            <a:t>heavy</a:t>
          </a:r>
          <a:r>
            <a:rPr lang="en-US" sz="2100" kern="1200"/>
            <a:t> smartphone usage </a:t>
          </a:r>
          <a:r>
            <a:rPr lang="en-US" sz="2100" b="1" kern="1200"/>
            <a:t>negatively</a:t>
          </a:r>
          <a:r>
            <a:rPr lang="en-US" sz="2100" kern="1200"/>
            <a:t> impacts household dynamics</a:t>
          </a:r>
        </a:p>
      </dsp:txBody>
      <dsp:txXfrm rot="-5400000">
        <a:off x="1621128" y="75807"/>
        <a:ext cx="8820987" cy="1358365"/>
      </dsp:txXfrm>
    </dsp:sp>
    <dsp:sp modelId="{1D67828D-8A9C-4B5A-9E9E-8EE34BBCF73A}">
      <dsp:nvSpPr>
        <dsp:cNvPr id="0" name=""/>
        <dsp:cNvSpPr/>
      </dsp:nvSpPr>
      <dsp:spPr>
        <a:xfrm rot="5400000">
          <a:off x="-347384" y="2380502"/>
          <a:ext cx="2315897" cy="1621128"/>
        </a:xfrm>
        <a:prstGeom prst="chevron">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Aptos Display" panose="020F0302020204030204"/>
            </a:rPr>
            <a:t>Create</a:t>
          </a:r>
          <a:r>
            <a:rPr lang="en-US" sz="1600" b="1" kern="1200"/>
            <a:t> a learning platform </a:t>
          </a:r>
        </a:p>
      </dsp:txBody>
      <dsp:txXfrm rot="-5400000">
        <a:off x="1" y="2843681"/>
        <a:ext cx="1621128" cy="694769"/>
      </dsp:txXfrm>
    </dsp:sp>
    <dsp:sp modelId="{078EFC63-0228-457A-B978-130576A41C20}">
      <dsp:nvSpPr>
        <dsp:cNvPr id="0" name=""/>
        <dsp:cNvSpPr/>
      </dsp:nvSpPr>
      <dsp:spPr>
        <a:xfrm rot="5400000">
          <a:off x="5315697" y="-1661451"/>
          <a:ext cx="1505333" cy="8894471"/>
        </a:xfrm>
        <a:prstGeom prst="round2Same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rtl="0">
            <a:lnSpc>
              <a:spcPct val="90000"/>
            </a:lnSpc>
            <a:spcBef>
              <a:spcPct val="0"/>
            </a:spcBef>
            <a:spcAft>
              <a:spcPct val="15000"/>
            </a:spcAft>
            <a:buChar char="•"/>
          </a:pPr>
          <a:r>
            <a:rPr lang="en-US" sz="2100" b="0" kern="1200">
              <a:latin typeface="Calibri"/>
              <a:ea typeface="Calibri"/>
              <a:cs typeface="Calibri"/>
            </a:rPr>
            <a:t>Teach healthier digital habits</a:t>
          </a:r>
          <a:endParaRPr lang="en-US" sz="2100" b="1" kern="1200">
            <a:latin typeface="Aptos Display" panose="020F0302020204030204"/>
          </a:endParaRPr>
        </a:p>
        <a:p>
          <a:pPr marL="228600" lvl="1" indent="-228600" algn="l" defTabSz="933450">
            <a:lnSpc>
              <a:spcPct val="90000"/>
            </a:lnSpc>
            <a:spcBef>
              <a:spcPct val="0"/>
            </a:spcBef>
            <a:spcAft>
              <a:spcPct val="15000"/>
            </a:spcAft>
            <a:buChar char="•"/>
          </a:pPr>
          <a:r>
            <a:rPr lang="en-US" sz="2100" kern="1200"/>
            <a:t>Similar to online learning services like </a:t>
          </a:r>
          <a:r>
            <a:rPr lang="en-US" sz="2100" i="1" kern="1200" err="1"/>
            <a:t>SkillShare</a:t>
          </a:r>
          <a:r>
            <a:rPr lang="en-US" sz="2100" i="1" kern="1200"/>
            <a:t> </a:t>
          </a:r>
          <a:r>
            <a:rPr lang="en-US" sz="2100" kern="1200"/>
            <a:t>and </a:t>
          </a:r>
          <a:r>
            <a:rPr lang="en-US" sz="2100" i="1" kern="1200"/>
            <a:t>Coursera</a:t>
          </a:r>
        </a:p>
        <a:p>
          <a:pPr marL="228600" lvl="1" indent="-228600" algn="l" defTabSz="933450">
            <a:lnSpc>
              <a:spcPct val="90000"/>
            </a:lnSpc>
            <a:spcBef>
              <a:spcPct val="0"/>
            </a:spcBef>
            <a:spcAft>
              <a:spcPct val="15000"/>
            </a:spcAft>
            <a:buChar char="•"/>
          </a:pPr>
          <a:r>
            <a:rPr lang="en-US" sz="2100" kern="1200"/>
            <a:t>Researchers collect feedback from clients (parents)</a:t>
          </a:r>
        </a:p>
        <a:p>
          <a:pPr marL="228600" lvl="1" indent="-228600" algn="l" defTabSz="933450">
            <a:lnSpc>
              <a:spcPct val="90000"/>
            </a:lnSpc>
            <a:spcBef>
              <a:spcPct val="0"/>
            </a:spcBef>
            <a:spcAft>
              <a:spcPct val="15000"/>
            </a:spcAft>
            <a:buChar char="•"/>
          </a:pPr>
          <a:r>
            <a:rPr lang="en-US" sz="2100" kern="1200"/>
            <a:t>Lesson plans can be tailored to new developments</a:t>
          </a:r>
        </a:p>
      </dsp:txBody>
      <dsp:txXfrm rot="-5400000">
        <a:off x="1621128" y="2106602"/>
        <a:ext cx="8820987" cy="1358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03D88-9B62-3A45-8601-5EA54D1D4062}">
      <dsp:nvSpPr>
        <dsp:cNvPr id="0" name=""/>
        <dsp:cNvSpPr/>
      </dsp:nvSpPr>
      <dsp:spPr>
        <a:xfrm>
          <a:off x="6009" y="1889977"/>
          <a:ext cx="1610017" cy="102142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Aptos"/>
              <a:ea typeface="+mn-ea"/>
              <a:cs typeface="+mn-cs"/>
            </a:rPr>
            <a:t>Functional</a:t>
          </a:r>
        </a:p>
      </dsp:txBody>
      <dsp:txXfrm>
        <a:off x="35925" y="1919893"/>
        <a:ext cx="1550185" cy="961589"/>
      </dsp:txXfrm>
    </dsp:sp>
    <dsp:sp modelId="{64D81A17-118D-F74B-ACF0-1A4584A1B57D}">
      <dsp:nvSpPr>
        <dsp:cNvPr id="0" name=""/>
        <dsp:cNvSpPr/>
      </dsp:nvSpPr>
      <dsp:spPr>
        <a:xfrm rot="17350740">
          <a:off x="1051136" y="1593168"/>
          <a:ext cx="1682522" cy="25902"/>
        </a:xfrm>
        <a:custGeom>
          <a:avLst/>
          <a:gdLst/>
          <a:ahLst/>
          <a:cxnLst/>
          <a:rect l="0" t="0" r="0" b="0"/>
          <a:pathLst>
            <a:path>
              <a:moveTo>
                <a:pt x="0" y="12951"/>
              </a:moveTo>
              <a:lnTo>
                <a:pt x="1682522" y="12951"/>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50334" y="1564056"/>
        <a:ext cx="84126" cy="84126"/>
      </dsp:txXfrm>
    </dsp:sp>
    <dsp:sp modelId="{58D88FE5-F3BA-6D4D-A476-8C9E9984D033}">
      <dsp:nvSpPr>
        <dsp:cNvPr id="0" name=""/>
        <dsp:cNvSpPr/>
      </dsp:nvSpPr>
      <dsp:spPr>
        <a:xfrm>
          <a:off x="2168769" y="466086"/>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Aptos"/>
              <a:ea typeface="+mn-ea"/>
              <a:cs typeface="+mn-cs"/>
            </a:rPr>
            <a:t>Admin view</a:t>
          </a:r>
        </a:p>
      </dsp:txBody>
      <dsp:txXfrm>
        <a:off x="2189006" y="486323"/>
        <a:ext cx="1341384" cy="650455"/>
      </dsp:txXfrm>
    </dsp:sp>
    <dsp:sp modelId="{DC9F9514-DB78-8A4F-92E7-DD2841A04DB6}">
      <dsp:nvSpPr>
        <dsp:cNvPr id="0" name=""/>
        <dsp:cNvSpPr/>
      </dsp:nvSpPr>
      <dsp:spPr>
        <a:xfrm rot="19457599">
          <a:off x="3486646" y="599957"/>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595891"/>
        <a:ext cx="34035" cy="34035"/>
      </dsp:txXfrm>
    </dsp:sp>
    <dsp:sp modelId="{C47C66D9-3226-2D46-9FB3-ADB47564D9E0}">
      <dsp:nvSpPr>
        <dsp:cNvPr id="0" name=""/>
        <dsp:cNvSpPr/>
      </dsp:nvSpPr>
      <dsp:spPr>
        <a:xfrm>
          <a:off x="4103371" y="68802"/>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ptos"/>
              <a:ea typeface="+mn-ea"/>
              <a:cs typeface="+mn-cs"/>
            </a:rPr>
            <a:t>Course creation tools (add, delete, edit, preview)</a:t>
          </a:r>
        </a:p>
      </dsp:txBody>
      <dsp:txXfrm>
        <a:off x="4123608" y="89039"/>
        <a:ext cx="1341384" cy="650455"/>
      </dsp:txXfrm>
    </dsp:sp>
    <dsp:sp modelId="{02A481E0-910A-3442-9EBC-78380D3C49FF}">
      <dsp:nvSpPr>
        <dsp:cNvPr id="0" name=""/>
        <dsp:cNvSpPr/>
      </dsp:nvSpPr>
      <dsp:spPr>
        <a:xfrm rot="2142401">
          <a:off x="3486646" y="997242"/>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993175"/>
        <a:ext cx="34035" cy="34035"/>
      </dsp:txXfrm>
    </dsp:sp>
    <dsp:sp modelId="{A5E422C9-81F6-0F48-8338-5796C82A50CA}">
      <dsp:nvSpPr>
        <dsp:cNvPr id="0" name=""/>
        <dsp:cNvSpPr/>
      </dsp:nvSpPr>
      <dsp:spPr>
        <a:xfrm>
          <a:off x="4103371" y="863371"/>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ptos"/>
              <a:ea typeface="+mn-ea"/>
              <a:cs typeface="+mn-cs"/>
            </a:rPr>
            <a:t>Support for various media types and content formats</a:t>
          </a:r>
        </a:p>
      </dsp:txBody>
      <dsp:txXfrm>
        <a:off x="4123608" y="883608"/>
        <a:ext cx="1341384" cy="650455"/>
      </dsp:txXfrm>
    </dsp:sp>
    <dsp:sp modelId="{9867B35B-CFC9-8044-B51A-1E25E3B47B05}">
      <dsp:nvSpPr>
        <dsp:cNvPr id="0" name=""/>
        <dsp:cNvSpPr/>
      </dsp:nvSpPr>
      <dsp:spPr>
        <a:xfrm>
          <a:off x="1616026" y="2387737"/>
          <a:ext cx="552743" cy="25902"/>
        </a:xfrm>
        <a:custGeom>
          <a:avLst/>
          <a:gdLst/>
          <a:ahLst/>
          <a:cxnLst/>
          <a:rect l="0" t="0" r="0" b="0"/>
          <a:pathLst>
            <a:path>
              <a:moveTo>
                <a:pt x="0" y="12951"/>
              </a:moveTo>
              <a:lnTo>
                <a:pt x="552743" y="12951"/>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8579" y="2386869"/>
        <a:ext cx="27637" cy="27637"/>
      </dsp:txXfrm>
    </dsp:sp>
    <dsp:sp modelId="{69E47A18-3EE6-7544-9B83-FC02D49E9F58}">
      <dsp:nvSpPr>
        <dsp:cNvPr id="0" name=""/>
        <dsp:cNvSpPr/>
      </dsp:nvSpPr>
      <dsp:spPr>
        <a:xfrm>
          <a:off x="2168769" y="2055223"/>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Aptos"/>
              <a:ea typeface="+mn-ea"/>
              <a:cs typeface="+mn-cs"/>
            </a:rPr>
            <a:t>Parent view</a:t>
          </a:r>
        </a:p>
      </dsp:txBody>
      <dsp:txXfrm>
        <a:off x="2189006" y="2075460"/>
        <a:ext cx="1341384" cy="650455"/>
      </dsp:txXfrm>
    </dsp:sp>
    <dsp:sp modelId="{34FAF8B5-8695-F441-9EBB-E604003F4322}">
      <dsp:nvSpPr>
        <dsp:cNvPr id="0" name=""/>
        <dsp:cNvSpPr/>
      </dsp:nvSpPr>
      <dsp:spPr>
        <a:xfrm rot="19457599">
          <a:off x="3486646" y="2189095"/>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2185028"/>
        <a:ext cx="34035" cy="34035"/>
      </dsp:txXfrm>
    </dsp:sp>
    <dsp:sp modelId="{F17AB015-F678-104F-A521-2D6B54BB361C}">
      <dsp:nvSpPr>
        <dsp:cNvPr id="0" name=""/>
        <dsp:cNvSpPr/>
      </dsp:nvSpPr>
      <dsp:spPr>
        <a:xfrm>
          <a:off x="4103371" y="1657939"/>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ptos"/>
              <a:ea typeface="+mn-ea"/>
              <a:cs typeface="+mn-cs"/>
            </a:rPr>
            <a:t>Ability to view on mobile device</a:t>
          </a:r>
        </a:p>
      </dsp:txBody>
      <dsp:txXfrm>
        <a:off x="4123608" y="1678176"/>
        <a:ext cx="1341384" cy="650455"/>
      </dsp:txXfrm>
    </dsp:sp>
    <dsp:sp modelId="{2F3C32F6-1169-6E42-9865-4630859B5E6C}">
      <dsp:nvSpPr>
        <dsp:cNvPr id="0" name=""/>
        <dsp:cNvSpPr/>
      </dsp:nvSpPr>
      <dsp:spPr>
        <a:xfrm rot="2142401">
          <a:off x="3486646" y="2586379"/>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2582313"/>
        <a:ext cx="34035" cy="34035"/>
      </dsp:txXfrm>
    </dsp:sp>
    <dsp:sp modelId="{A3BD8C84-2D39-5B46-9E80-9137ED962562}">
      <dsp:nvSpPr>
        <dsp:cNvPr id="0" name=""/>
        <dsp:cNvSpPr/>
      </dsp:nvSpPr>
      <dsp:spPr>
        <a:xfrm>
          <a:off x="4103371" y="2452508"/>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ptos"/>
              <a:ea typeface="+mn-ea"/>
              <a:cs typeface="+mn-cs"/>
            </a:rPr>
            <a:t>Improved visuals and user feedback loops</a:t>
          </a:r>
        </a:p>
      </dsp:txBody>
      <dsp:txXfrm>
        <a:off x="4123608" y="2472745"/>
        <a:ext cx="1341384" cy="650455"/>
      </dsp:txXfrm>
    </dsp:sp>
    <dsp:sp modelId="{4D6BC0AF-FEB6-364B-A422-E2D9858CC673}">
      <dsp:nvSpPr>
        <dsp:cNvPr id="0" name=""/>
        <dsp:cNvSpPr/>
      </dsp:nvSpPr>
      <dsp:spPr>
        <a:xfrm rot="4249260">
          <a:off x="1051136" y="3182305"/>
          <a:ext cx="1682522" cy="25902"/>
        </a:xfrm>
        <a:custGeom>
          <a:avLst/>
          <a:gdLst/>
          <a:ahLst/>
          <a:cxnLst/>
          <a:rect l="0" t="0" r="0" b="0"/>
          <a:pathLst>
            <a:path>
              <a:moveTo>
                <a:pt x="0" y="12951"/>
              </a:moveTo>
              <a:lnTo>
                <a:pt x="1682522" y="12951"/>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50334" y="3153194"/>
        <a:ext cx="84126" cy="84126"/>
      </dsp:txXfrm>
    </dsp:sp>
    <dsp:sp modelId="{A36BA133-99A7-6049-8F46-53D035AEF128}">
      <dsp:nvSpPr>
        <dsp:cNvPr id="0" name=""/>
        <dsp:cNvSpPr/>
      </dsp:nvSpPr>
      <dsp:spPr>
        <a:xfrm>
          <a:off x="2168769" y="3644361"/>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Aptos"/>
              <a:ea typeface="+mn-ea"/>
              <a:cs typeface="+mn-cs"/>
            </a:rPr>
            <a:t>Site wide</a:t>
          </a:r>
        </a:p>
      </dsp:txBody>
      <dsp:txXfrm>
        <a:off x="2189006" y="3664598"/>
        <a:ext cx="1341384" cy="650455"/>
      </dsp:txXfrm>
    </dsp:sp>
    <dsp:sp modelId="{A14D15AA-9403-9747-BC86-6D41DB9D600B}">
      <dsp:nvSpPr>
        <dsp:cNvPr id="0" name=""/>
        <dsp:cNvSpPr/>
      </dsp:nvSpPr>
      <dsp:spPr>
        <a:xfrm rot="19457599">
          <a:off x="3486646" y="3778232"/>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3774165"/>
        <a:ext cx="34035" cy="34035"/>
      </dsp:txXfrm>
    </dsp:sp>
    <dsp:sp modelId="{4DBBF048-8382-BD44-8CF0-6133406DC40F}">
      <dsp:nvSpPr>
        <dsp:cNvPr id="0" name=""/>
        <dsp:cNvSpPr/>
      </dsp:nvSpPr>
      <dsp:spPr>
        <a:xfrm>
          <a:off x="4103371" y="3247076"/>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tos"/>
              <a:ea typeface="+mn-ea"/>
              <a:cs typeface="+mn-cs"/>
            </a:rPr>
            <a:t>UI updates</a:t>
          </a:r>
        </a:p>
      </dsp:txBody>
      <dsp:txXfrm>
        <a:off x="4123608" y="3267313"/>
        <a:ext cx="1341384" cy="650455"/>
      </dsp:txXfrm>
    </dsp:sp>
    <dsp:sp modelId="{4D1431E7-0F63-644A-8BC3-52EA4AEA347F}">
      <dsp:nvSpPr>
        <dsp:cNvPr id="0" name=""/>
        <dsp:cNvSpPr/>
      </dsp:nvSpPr>
      <dsp:spPr>
        <a:xfrm rot="2142401">
          <a:off x="3486646" y="4175516"/>
          <a:ext cx="680705" cy="25902"/>
        </a:xfrm>
        <a:custGeom>
          <a:avLst/>
          <a:gdLst/>
          <a:ahLst/>
          <a:cxnLst/>
          <a:rect l="0" t="0" r="0" b="0"/>
          <a:pathLst>
            <a:path>
              <a:moveTo>
                <a:pt x="0" y="12951"/>
              </a:moveTo>
              <a:lnTo>
                <a:pt x="680705" y="12951"/>
              </a:lnTo>
            </a:path>
          </a:pathLst>
        </a:custGeom>
        <a:no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9982" y="4171450"/>
        <a:ext cx="34035" cy="34035"/>
      </dsp:txXfrm>
    </dsp:sp>
    <dsp:sp modelId="{02BF97AB-2B35-1542-9D2B-5E9D503AE988}">
      <dsp:nvSpPr>
        <dsp:cNvPr id="0" name=""/>
        <dsp:cNvSpPr/>
      </dsp:nvSpPr>
      <dsp:spPr>
        <a:xfrm>
          <a:off x="4103371" y="4041645"/>
          <a:ext cx="1381858" cy="690929"/>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ptos"/>
              <a:ea typeface="+mn-ea"/>
              <a:cs typeface="+mn-cs"/>
            </a:rPr>
            <a:t>V2 bug fixes</a:t>
          </a:r>
        </a:p>
      </dsp:txBody>
      <dsp:txXfrm>
        <a:off x="4123608" y="4061882"/>
        <a:ext cx="1341384" cy="6504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676A7-2D06-F24D-8BEE-BFE0035E03C7}">
      <dsp:nvSpPr>
        <dsp:cNvPr id="0" name=""/>
        <dsp:cNvSpPr/>
      </dsp:nvSpPr>
      <dsp:spPr>
        <a:xfrm>
          <a:off x="3094759" y="1686993"/>
          <a:ext cx="1954702" cy="977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a:t>Non-Functional</a:t>
          </a:r>
        </a:p>
      </dsp:txBody>
      <dsp:txXfrm>
        <a:off x="3123385" y="1715619"/>
        <a:ext cx="1897450" cy="920099"/>
      </dsp:txXfrm>
    </dsp:sp>
    <dsp:sp modelId="{21B28360-0E4B-4E47-8E4A-9CDA0EC1F680}">
      <dsp:nvSpPr>
        <dsp:cNvPr id="0" name=""/>
        <dsp:cNvSpPr/>
      </dsp:nvSpPr>
      <dsp:spPr>
        <a:xfrm rot="14707178">
          <a:off x="1774611" y="1312488"/>
          <a:ext cx="1858413" cy="40429"/>
        </a:xfrm>
        <a:custGeom>
          <a:avLst/>
          <a:gdLst/>
          <a:ahLst/>
          <a:cxnLst/>
          <a:rect l="0" t="0" r="0" b="0"/>
          <a:pathLst>
            <a:path>
              <a:moveTo>
                <a:pt x="0" y="20214"/>
              </a:moveTo>
              <a:lnTo>
                <a:pt x="1858413" y="20214"/>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657358" y="1286243"/>
        <a:ext cx="92920" cy="92920"/>
      </dsp:txXfrm>
    </dsp:sp>
    <dsp:sp modelId="{6C7AA43A-227B-DB4F-8ED9-34ADFA2D7867}">
      <dsp:nvSpPr>
        <dsp:cNvPr id="0" name=""/>
        <dsp:cNvSpPr/>
      </dsp:nvSpPr>
      <dsp:spPr>
        <a:xfrm>
          <a:off x="358175" y="1062"/>
          <a:ext cx="1954702" cy="977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WCAG 2.2 A Compliance</a:t>
          </a:r>
        </a:p>
      </dsp:txBody>
      <dsp:txXfrm>
        <a:off x="386801" y="29688"/>
        <a:ext cx="1897450" cy="920099"/>
      </dsp:txXfrm>
    </dsp:sp>
    <dsp:sp modelId="{13EC14A2-06AA-D64F-A222-6EA2B4FD9ED4}">
      <dsp:nvSpPr>
        <dsp:cNvPr id="0" name=""/>
        <dsp:cNvSpPr/>
      </dsp:nvSpPr>
      <dsp:spPr>
        <a:xfrm rot="12942401">
          <a:off x="2222373" y="1874465"/>
          <a:ext cx="962889" cy="40429"/>
        </a:xfrm>
        <a:custGeom>
          <a:avLst/>
          <a:gdLst/>
          <a:ahLst/>
          <a:cxnLst/>
          <a:rect l="0" t="0" r="0" b="0"/>
          <a:pathLst>
            <a:path>
              <a:moveTo>
                <a:pt x="0" y="20214"/>
              </a:moveTo>
              <a:lnTo>
                <a:pt x="962889" y="20214"/>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679746" y="1870608"/>
        <a:ext cx="48144" cy="48144"/>
      </dsp:txXfrm>
    </dsp:sp>
    <dsp:sp modelId="{6F38C7C5-5B03-5345-A768-E45007E018BD}">
      <dsp:nvSpPr>
        <dsp:cNvPr id="0" name=""/>
        <dsp:cNvSpPr/>
      </dsp:nvSpPr>
      <dsp:spPr>
        <a:xfrm>
          <a:off x="358175" y="1125016"/>
          <a:ext cx="1954702" cy="977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Mobile-friendly parent view</a:t>
          </a:r>
        </a:p>
      </dsp:txBody>
      <dsp:txXfrm>
        <a:off x="386801" y="1153642"/>
        <a:ext cx="1897450" cy="920099"/>
      </dsp:txXfrm>
    </dsp:sp>
    <dsp:sp modelId="{0D297284-3690-3145-A5AE-67E374AE48B3}">
      <dsp:nvSpPr>
        <dsp:cNvPr id="0" name=""/>
        <dsp:cNvSpPr/>
      </dsp:nvSpPr>
      <dsp:spPr>
        <a:xfrm rot="8657599">
          <a:off x="2222373" y="2436442"/>
          <a:ext cx="962889" cy="40429"/>
        </a:xfrm>
        <a:custGeom>
          <a:avLst/>
          <a:gdLst/>
          <a:ahLst/>
          <a:cxnLst/>
          <a:rect l="0" t="0" r="0" b="0"/>
          <a:pathLst>
            <a:path>
              <a:moveTo>
                <a:pt x="0" y="20214"/>
              </a:moveTo>
              <a:lnTo>
                <a:pt x="962889" y="20214"/>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679746" y="2432585"/>
        <a:ext cx="48144" cy="48144"/>
      </dsp:txXfrm>
    </dsp:sp>
    <dsp:sp modelId="{C4D7FFEE-17F4-1D46-BFF9-26FB2E332754}">
      <dsp:nvSpPr>
        <dsp:cNvPr id="0" name=""/>
        <dsp:cNvSpPr/>
      </dsp:nvSpPr>
      <dsp:spPr>
        <a:xfrm>
          <a:off x="358175" y="2248970"/>
          <a:ext cx="1954702" cy="977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Bug fixes from V2</a:t>
          </a:r>
        </a:p>
      </dsp:txBody>
      <dsp:txXfrm>
        <a:off x="386801" y="2277596"/>
        <a:ext cx="1897450" cy="920099"/>
      </dsp:txXfrm>
    </dsp:sp>
    <dsp:sp modelId="{B8F443B8-FC42-9840-A170-166F038519E4}">
      <dsp:nvSpPr>
        <dsp:cNvPr id="0" name=""/>
        <dsp:cNvSpPr/>
      </dsp:nvSpPr>
      <dsp:spPr>
        <a:xfrm rot="6892822">
          <a:off x="1774611" y="2998419"/>
          <a:ext cx="1858413" cy="40429"/>
        </a:xfrm>
        <a:custGeom>
          <a:avLst/>
          <a:gdLst/>
          <a:ahLst/>
          <a:cxnLst/>
          <a:rect l="0" t="0" r="0" b="0"/>
          <a:pathLst>
            <a:path>
              <a:moveTo>
                <a:pt x="0" y="20214"/>
              </a:moveTo>
              <a:lnTo>
                <a:pt x="1858413" y="20214"/>
              </a:lnTo>
            </a:path>
          </a:pathLst>
        </a:custGeom>
        <a:noFill/>
        <a:ln w="1905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657358" y="2972174"/>
        <a:ext cx="92920" cy="92920"/>
      </dsp:txXfrm>
    </dsp:sp>
    <dsp:sp modelId="{CE90CB95-A411-4D49-89D0-B8093DD90D76}">
      <dsp:nvSpPr>
        <dsp:cNvPr id="0" name=""/>
        <dsp:cNvSpPr/>
      </dsp:nvSpPr>
      <dsp:spPr>
        <a:xfrm>
          <a:off x="358175" y="3372924"/>
          <a:ext cx="1954702" cy="9773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Scalable and ready for hosting (AWS, GCP, Azure)</a:t>
          </a:r>
        </a:p>
      </dsp:txBody>
      <dsp:txXfrm>
        <a:off x="386801" y="3401550"/>
        <a:ext cx="1897450" cy="9200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35923-4BBB-4728-99F2-1E6A082B199D}">
      <dsp:nvSpPr>
        <dsp:cNvPr id="0" name=""/>
        <dsp:cNvSpPr/>
      </dsp:nvSpPr>
      <dsp:spPr>
        <a:xfrm>
          <a:off x="5168" y="487390"/>
          <a:ext cx="4519827" cy="4519827"/>
        </a:xfrm>
        <a:prstGeom prst="ellipse">
          <a:avLst/>
        </a:prstGeom>
        <a:solidFill>
          <a:schemeClr val="accent3">
            <a:shade val="80000"/>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8741" tIns="46990" rIns="248741" bIns="46990"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UI </a:t>
          </a:r>
          <a:r>
            <a:rPr lang="en-US" sz="3700" kern="1200">
              <a:solidFill>
                <a:schemeClr val="bg1"/>
              </a:solidFill>
              <a:latin typeface="Aptos Display" panose="020F0302020204030204"/>
            </a:rPr>
            <a:t>Continuity</a:t>
          </a:r>
          <a:endParaRPr lang="en-US" sz="3700" kern="1200">
            <a:solidFill>
              <a:schemeClr val="bg1"/>
            </a:solidFill>
          </a:endParaRPr>
        </a:p>
      </dsp:txBody>
      <dsp:txXfrm>
        <a:off x="667081" y="1149303"/>
        <a:ext cx="3196001" cy="3196001"/>
      </dsp:txXfrm>
    </dsp:sp>
    <dsp:sp modelId="{DDCB414F-3149-4115-9585-825FCD7844BC}">
      <dsp:nvSpPr>
        <dsp:cNvPr id="0" name=""/>
        <dsp:cNvSpPr/>
      </dsp:nvSpPr>
      <dsp:spPr>
        <a:xfrm>
          <a:off x="3621030" y="487390"/>
          <a:ext cx="4519827" cy="4519827"/>
        </a:xfrm>
        <a:prstGeom prst="ellipse">
          <a:avLst/>
        </a:prstGeom>
        <a:solidFill>
          <a:schemeClr val="accent3">
            <a:shade val="80000"/>
            <a:alpha val="50000"/>
            <a:hueOff val="219"/>
            <a:satOff val="-651"/>
            <a:lumOff val="1393"/>
            <a:alphaOff val="1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8741" tIns="46990" rIns="248741" bIns="46990" numCol="1" spcCol="1270" anchor="ctr" anchorCtr="0">
          <a:noAutofit/>
        </a:bodyPr>
        <a:lstStyle/>
        <a:p>
          <a:pPr marL="0" lvl="0" indent="0" algn="ctr" defTabSz="1644650">
            <a:lnSpc>
              <a:spcPct val="90000"/>
            </a:lnSpc>
            <a:spcBef>
              <a:spcPct val="0"/>
            </a:spcBef>
            <a:spcAft>
              <a:spcPct val="35000"/>
            </a:spcAft>
            <a:buNone/>
          </a:pPr>
          <a:r>
            <a:rPr lang="en-US" sz="3700" b="0" kern="1200">
              <a:solidFill>
                <a:schemeClr val="bg1"/>
              </a:solidFill>
            </a:rPr>
            <a:t>Changing Stakeholder Requirements</a:t>
          </a:r>
        </a:p>
      </dsp:txBody>
      <dsp:txXfrm>
        <a:off x="4282943" y="1149303"/>
        <a:ext cx="3196001" cy="3196001"/>
      </dsp:txXfrm>
    </dsp:sp>
    <dsp:sp modelId="{7DCB11E4-D6AA-4C45-8752-72688578AF3C}">
      <dsp:nvSpPr>
        <dsp:cNvPr id="0" name=""/>
        <dsp:cNvSpPr/>
      </dsp:nvSpPr>
      <dsp:spPr>
        <a:xfrm>
          <a:off x="7236892" y="487390"/>
          <a:ext cx="4519827" cy="4519827"/>
        </a:xfrm>
        <a:prstGeom prst="ellipse">
          <a:avLst/>
        </a:prstGeom>
        <a:solidFill>
          <a:schemeClr val="accent3">
            <a:shade val="80000"/>
            <a:alpha val="50000"/>
            <a:hueOff val="438"/>
            <a:satOff val="-1302"/>
            <a:lumOff val="2785"/>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8741" tIns="46990" rIns="248741" bIns="46990" numCol="1" spcCol="1270" anchor="ctr" anchorCtr="0">
          <a:noAutofit/>
        </a:bodyPr>
        <a:lstStyle/>
        <a:p>
          <a:pPr marL="0" lvl="0" indent="0" algn="ctr" defTabSz="1644650">
            <a:lnSpc>
              <a:spcPct val="90000"/>
            </a:lnSpc>
            <a:spcBef>
              <a:spcPct val="0"/>
            </a:spcBef>
            <a:spcAft>
              <a:spcPct val="35000"/>
            </a:spcAft>
            <a:buNone/>
          </a:pPr>
          <a:r>
            <a:rPr lang="en-US" sz="3700" kern="1200">
              <a:solidFill>
                <a:schemeClr val="bg1"/>
              </a:solidFill>
            </a:rPr>
            <a:t>Technical Challenges with Previous Code</a:t>
          </a:r>
        </a:p>
      </dsp:txBody>
      <dsp:txXfrm>
        <a:off x="7898805" y="1149303"/>
        <a:ext cx="3196001" cy="31960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B3E27-A176-45DD-9FE5-54ABE38CAF65}" type="datetimeFigureOut">
              <a:t>12/12/2025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F29598-CEAB-4358-8243-2364722B7C5D}" type="slidenum">
              <a:t>‹#›</a:t>
            </a:fld>
            <a:endParaRPr lang="en-US"/>
          </a:p>
        </p:txBody>
      </p:sp>
    </p:spTree>
    <p:extLst>
      <p:ext uri="{BB962C8B-B14F-4D97-AF65-F5344CB8AC3E}">
        <p14:creationId xmlns:p14="http://schemas.microsoft.com/office/powerpoint/2010/main" val="2534847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rdue0-my.sharepoint.com/:v:/g/personal/eberiq01_purdue_edu/IQAOQtrbOf_ESYOCaTaO66tTAb-gO7W9JQ5U7th9f8X8Bsw?nav=eyJyZWZlcnJhbEluZm8iOnsicmVmZXJyYWxBcHAiOiJPbmVEcml2ZUZvckJ1c2luZXNzIiwicmVmZXJyYWxBcHBQbGF0Zm9ybSI6IldlYiIsInJlZmVycmFsTW9kZSI6InZpZXciLCJyZWZlcnJhbFZpZXciOiJNeUZpbGVzTGlua0NvcHkifX0&amp;e=UMDON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urdue0-my.sharepoint.com/:v:/g/personal/eberiq01_purdue_edu/IQCRfAwE6nxjTqamvS0wKPyCASkrGJJAOgDghOINnKCl5H4?nav=eyJyZWZlcnJhbEluZm8iOnsicmVmZXJyYWxBcHAiOiJPbmVEcml2ZUZvckJ1c2luZXNzIiwicmVmZXJyYWxBcHBQbGF0Zm9ybSI6IldlYiIsInJlZmVycmFsTW9kZSI6InZpZXciLCJyZWZlcnJhbFZpZXciOiJNeUZpbGVzTGlua0NvcHkifX0&amp;e=atEQDc"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About Team profile, Overview of project / Problem</a:t>
            </a:r>
            <a:br>
              <a:rPr lang="en-US"/>
            </a:br>
            <a:r>
              <a:rPr lang="en-US"/>
              <a:t>statement, Expected deliverable system, Must</a:t>
            </a:r>
            <a:br>
              <a:rPr lang="en-US"/>
            </a:br>
            <a:r>
              <a:rPr lang="en-US"/>
              <a:t>complete requirements, Stretch goals, Challenges</a:t>
            </a:r>
            <a:br>
              <a:rPr lang="en-US"/>
            </a:br>
            <a:r>
              <a:rPr lang="en-US"/>
              <a:t>– Plan, Success factors, Risk lists and alternative solution</a:t>
            </a:r>
          </a:p>
          <a:p>
            <a:br>
              <a:rPr lang="en-US"/>
            </a:b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0DA48087-916F-41F7-BF1C-08329DBB53AA}" type="slidenum">
              <a:t>1</a:t>
            </a:fld>
            <a:endParaRPr lang="en-US"/>
          </a:p>
        </p:txBody>
      </p:sp>
    </p:spTree>
    <p:extLst>
      <p:ext uri="{BB962C8B-B14F-4D97-AF65-F5344CB8AC3E}">
        <p14:creationId xmlns:p14="http://schemas.microsoft.com/office/powerpoint/2010/main" val="372879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Segueway</a:t>
            </a:r>
            <a:r>
              <a:rPr lang="en-US">
                <a:ea typeface="Calibri"/>
                <a:cs typeface="Calibri"/>
              </a:rPr>
              <a:t> from priority change to requirements...requirements are the same....priorities have changed</a:t>
            </a:r>
          </a:p>
          <a:p>
            <a:r>
              <a:rPr lang="en-US">
                <a:ea typeface="Calibri"/>
                <a:cs typeface="Calibri"/>
              </a:rPr>
              <a:t>Thought it would be cool to show progress.</a:t>
            </a:r>
          </a:p>
        </p:txBody>
      </p:sp>
      <p:sp>
        <p:nvSpPr>
          <p:cNvPr id="4" name="Slide Number Placeholder 3"/>
          <p:cNvSpPr>
            <a:spLocks noGrp="1"/>
          </p:cNvSpPr>
          <p:nvPr>
            <p:ph type="sldNum" sz="quarter" idx="5"/>
          </p:nvPr>
        </p:nvSpPr>
        <p:spPr/>
        <p:txBody>
          <a:bodyPr/>
          <a:lstStyle/>
          <a:p>
            <a:fld id="{00F29598-CEAB-4358-8243-2364722B7C5D}" type="slidenum">
              <a:rPr lang="en-US"/>
              <a:t>5</a:t>
            </a:fld>
            <a:endParaRPr lang="en-US"/>
          </a:p>
        </p:txBody>
      </p:sp>
    </p:spTree>
    <p:extLst>
      <p:ext uri="{BB962C8B-B14F-4D97-AF65-F5344CB8AC3E}">
        <p14:creationId xmlns:p14="http://schemas.microsoft.com/office/powerpoint/2010/main" val="3302725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Shared functions first</a:t>
            </a:r>
          </a:p>
          <a:p>
            <a:endParaRPr lang="en-US"/>
          </a:p>
          <a:p>
            <a:r>
              <a:rPr lang="en-US"/>
              <a:t>Parent Functions</a:t>
            </a:r>
          </a:p>
          <a:p>
            <a:endParaRPr lang="en-US"/>
          </a:p>
          <a:p>
            <a:r>
              <a:rPr lang="en-US"/>
              <a:t>Admin Functions: We focused heavily on this side of things as this needed to be completed before we could complete changes to the user interface</a:t>
            </a:r>
          </a:p>
          <a:p>
            <a:endParaRPr lang="en-US"/>
          </a:p>
          <a:p>
            <a:r>
              <a:rPr lang="en-US"/>
              <a:t>Now hearing all these different things is great and all but lets take a look at the actual website.</a:t>
            </a:r>
          </a:p>
        </p:txBody>
      </p:sp>
      <p:sp>
        <p:nvSpPr>
          <p:cNvPr id="4" name="Slide Number Placeholder 3"/>
          <p:cNvSpPr>
            <a:spLocks noGrp="1"/>
          </p:cNvSpPr>
          <p:nvPr>
            <p:ph type="sldNum" sz="quarter" idx="5"/>
          </p:nvPr>
        </p:nvSpPr>
        <p:spPr/>
        <p:txBody>
          <a:bodyPr/>
          <a:lstStyle/>
          <a:p>
            <a:fld id="{00F29598-CEAB-4358-8243-2364722B7C5D}" type="slidenum">
              <a:rPr lang="en-US" smtClean="0"/>
              <a:t>7</a:t>
            </a:fld>
            <a:endParaRPr lang="en-US"/>
          </a:p>
        </p:txBody>
      </p:sp>
    </p:spTree>
    <p:extLst>
      <p:ext uri="{BB962C8B-B14F-4D97-AF65-F5344CB8AC3E}">
        <p14:creationId xmlns:p14="http://schemas.microsoft.com/office/powerpoint/2010/main" val="65625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D7F88-05B4-B2AC-142A-6A9125138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80DAE-01D5-22EA-7EE4-7CCF7F10C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B57B19-7A56-8C20-EDA4-3DCDBBE232CF}"/>
              </a:ext>
            </a:extLst>
          </p:cNvPr>
          <p:cNvSpPr>
            <a:spLocks noGrp="1"/>
          </p:cNvSpPr>
          <p:nvPr>
            <p:ph type="body" idx="1"/>
          </p:nvPr>
        </p:nvSpPr>
        <p:spPr/>
        <p:txBody>
          <a:bodyPr/>
          <a:lstStyle/>
          <a:p>
            <a:r>
              <a:rPr lang="en-US">
                <a:ea typeface="Calibri"/>
                <a:cs typeface="Calibri"/>
              </a:rPr>
              <a:t>Here is a quick demonstration as to what the course creation page looks like from the previous team. The demo is showing how they would add a course, topic, and module. The major problem that we noticed with this was that it took a software developers understanding of the database to be able to create a full lesson. So, this is something that we have heavily updated to be more user friendly for the admins.</a:t>
            </a:r>
          </a:p>
          <a:p>
            <a:endParaRPr lang="en-US">
              <a:ea typeface="Calibri"/>
              <a:cs typeface="Calibri"/>
            </a:endParaRPr>
          </a:p>
          <a:p>
            <a:r>
              <a:rPr lang="en-US">
                <a:hlinkClick r:id="rId3"/>
              </a:rPr>
              <a:t>V2 Demo.mp4</a:t>
            </a:r>
            <a:endParaRPr lang="en-US">
              <a:ea typeface="Calibri"/>
              <a:cs typeface="Calibri"/>
            </a:endParaRPr>
          </a:p>
        </p:txBody>
      </p:sp>
      <p:sp>
        <p:nvSpPr>
          <p:cNvPr id="4" name="Slide Number Placeholder 3">
            <a:extLst>
              <a:ext uri="{FF2B5EF4-FFF2-40B4-BE49-F238E27FC236}">
                <a16:creationId xmlns:a16="http://schemas.microsoft.com/office/drawing/2014/main" id="{5ED002B7-CFAE-CE2E-AEC8-9F5A05A472CC}"/>
              </a:ext>
            </a:extLst>
          </p:cNvPr>
          <p:cNvSpPr>
            <a:spLocks noGrp="1"/>
          </p:cNvSpPr>
          <p:nvPr>
            <p:ph type="sldNum" sz="quarter" idx="5"/>
          </p:nvPr>
        </p:nvSpPr>
        <p:spPr/>
        <p:txBody>
          <a:bodyPr/>
          <a:lstStyle/>
          <a:p>
            <a:fld id="{00F29598-CEAB-4358-8243-2364722B7C5D}" type="slidenum">
              <a:rPr lang="en-US"/>
              <a:t>8</a:t>
            </a:fld>
            <a:endParaRPr lang="en-US"/>
          </a:p>
        </p:txBody>
      </p:sp>
    </p:spTree>
    <p:extLst>
      <p:ext uri="{BB962C8B-B14F-4D97-AF65-F5344CB8AC3E}">
        <p14:creationId xmlns:p14="http://schemas.microsoft.com/office/powerpoint/2010/main" val="212723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Trevor.</a:t>
            </a:r>
          </a:p>
          <a:p>
            <a:r>
              <a:rPr lang="en-US"/>
              <a:t>Now that we understand the problem we’re trying to solve and the requirements we’ve put in place, it’s important to look at how we’re actually implementing the solution.</a:t>
            </a:r>
          </a:p>
          <a:p>
            <a:r>
              <a:rPr lang="en-US"/>
              <a:t>This is our improved sign-in screen. Once we log in, we’re greeted with the Admin Dashboard. This view shows valuable information for our researchers, including user data and feedback. We plan to continue improving this dashboard in V2 next semester.</a:t>
            </a:r>
          </a:p>
          <a:p>
            <a:r>
              <a:rPr lang="en-US"/>
              <a:t>Next, we’ll move into the </a:t>
            </a:r>
            <a:r>
              <a:rPr lang="en-US" b="1"/>
              <a:t>Admin Management</a:t>
            </a:r>
            <a:r>
              <a:rPr lang="en-US"/>
              <a:t> screen. Here, you can see all previously created courses. For this demo, we’ll create a new one. I’ll call it </a:t>
            </a:r>
            <a:r>
              <a:rPr lang="en-US" i="1"/>
              <a:t>Example V2</a:t>
            </a:r>
            <a:r>
              <a:rPr lang="en-US"/>
              <a:t>, set the estimated completion time to 20 minutes, and paste an image URL. You can preview how the course card will look just by hovering over it.</a:t>
            </a:r>
          </a:p>
          <a:p>
            <a:r>
              <a:rPr lang="en-US"/>
              <a:t>We also have a </a:t>
            </a:r>
            <a:r>
              <a:rPr lang="en-US" b="1"/>
              <a:t>hidden toggle</a:t>
            </a:r>
            <a:r>
              <a:rPr lang="en-US"/>
              <a:t>, which determines whether users can see the course. This is especially helpful during development. Normally, you could click “Create and Go to Course,” but for now we’ll just create the course.</a:t>
            </a:r>
          </a:p>
          <a:p>
            <a:r>
              <a:rPr lang="en-US"/>
              <a:t>Once created, you’ll see the new course in the list, with options to </a:t>
            </a:r>
            <a:r>
              <a:rPr lang="en-US" b="1"/>
              <a:t>edit</a:t>
            </a:r>
            <a:r>
              <a:rPr lang="en-US"/>
              <a:t>, </a:t>
            </a:r>
            <a:r>
              <a:rPr lang="en-US" b="1"/>
              <a:t>delete</a:t>
            </a:r>
            <a:r>
              <a:rPr lang="en-US"/>
              <a:t>, or </a:t>
            </a:r>
            <a:r>
              <a:rPr lang="en-US" b="1"/>
              <a:t>toggle visibility</a:t>
            </a:r>
            <a:r>
              <a:rPr lang="en-US"/>
              <a:t>. If you click delete, you’ll get a confirmation modal.</a:t>
            </a:r>
          </a:p>
          <a:p>
            <a:r>
              <a:rPr lang="en-US"/>
              <a:t>Now let’s edit the course. We’ll create a couple of new topics—</a:t>
            </a:r>
            <a:r>
              <a:rPr lang="en-US" i="1"/>
              <a:t>Example V2</a:t>
            </a:r>
            <a:r>
              <a:rPr lang="en-US"/>
              <a:t> and </a:t>
            </a:r>
            <a:r>
              <a:rPr lang="en-US" i="1"/>
              <a:t>Example V3</a:t>
            </a:r>
            <a:r>
              <a:rPr lang="en-US"/>
              <a:t>. After adding those topics, we can add a few modules. Adding a module automatically expands the topic it belongs to.</a:t>
            </a:r>
          </a:p>
          <a:p>
            <a:r>
              <a:rPr lang="en-US"/>
              <a:t>From here, you can move modules between topics, rearrange modules within a topic, or even reorder entire topics. All of this affects the order in which users experience the course.</a:t>
            </a:r>
          </a:p>
          <a:p>
            <a:r>
              <a:rPr lang="en-US"/>
              <a:t>When we select a module, we can rename it and choose a page layout. The current layout is top-middle-bottom, but you can also use layouts like left-middle-right. These determine how content is displayed to the user.</a:t>
            </a:r>
          </a:p>
          <a:p>
            <a:r>
              <a:rPr lang="en-US"/>
              <a:t>Let’s edit the top section. This is our rich-text editor, where you can enter a page title and description. Everything you enter here is stored as HTML and displayed directly to the user in the course. I’ll name this section “Top.”</a:t>
            </a:r>
          </a:p>
          <a:p>
            <a:r>
              <a:rPr lang="en-US"/>
              <a:t>For the bottom section, we’ll convert it into a question. We can enter the question text and add multiple answer choices. You can select one or more correct answers, delete choices, and enable </a:t>
            </a:r>
            <a:r>
              <a:rPr lang="en-US" b="1"/>
              <a:t>dynamic branching</a:t>
            </a:r>
            <a:r>
              <a:rPr lang="en-US"/>
              <a:t>. With branching, you can choose which page the user should go to based on their response.</a:t>
            </a:r>
          </a:p>
          <a:p>
            <a:r>
              <a:rPr lang="en-US"/>
              <a:t>We also support short-answer questions. Switching to short answer warns you about potential data loss, but then you simply provide the question prompt and an example answer. These responses are sent directly to researchers.</a:t>
            </a:r>
          </a:p>
          <a:p>
            <a:r>
              <a:rPr lang="en-US"/>
              <a:t>For this demo, I’ll switch the bottom section back to rich text and label it “Bottom,” just so you can see the layout clearly later.</a:t>
            </a:r>
          </a:p>
          <a:p>
            <a:r>
              <a:rPr lang="en-US"/>
              <a:t>Each module contains multiple pages. You can append a page to the end, insert a page anywhere, and delete pages with a confirmation prompt.</a:t>
            </a:r>
          </a:p>
          <a:p>
            <a:r>
              <a:rPr lang="en-US"/>
              <a:t>Finally, from the user’s perspective, we can open the newly created course. Once it loads, we can select the topic we edited and see exactly how that page layout appears to the end user.</a:t>
            </a:r>
          </a:p>
          <a:p>
            <a:endParaRPr lang="en-US"/>
          </a:p>
          <a:p>
            <a:r>
              <a:rPr lang="en-US">
                <a:hlinkClick r:id="rId3"/>
              </a:rPr>
              <a:t>20251209_204742.mp4</a:t>
            </a:r>
            <a:endParaRPr lang="en-US"/>
          </a:p>
        </p:txBody>
      </p:sp>
      <p:sp>
        <p:nvSpPr>
          <p:cNvPr id="4" name="Slide Number Placeholder 3"/>
          <p:cNvSpPr>
            <a:spLocks noGrp="1"/>
          </p:cNvSpPr>
          <p:nvPr>
            <p:ph type="sldNum" sz="quarter" idx="5"/>
          </p:nvPr>
        </p:nvSpPr>
        <p:spPr/>
        <p:txBody>
          <a:bodyPr/>
          <a:lstStyle/>
          <a:p>
            <a:fld id="{00F29598-CEAB-4358-8243-2364722B7C5D}" type="slidenum">
              <a:rPr lang="en-US"/>
              <a:t>9</a:t>
            </a:fld>
            <a:endParaRPr lang="en-US"/>
          </a:p>
        </p:txBody>
      </p:sp>
    </p:spTree>
    <p:extLst>
      <p:ext uri="{BB962C8B-B14F-4D97-AF65-F5344CB8AC3E}">
        <p14:creationId xmlns:p14="http://schemas.microsoft.com/office/powerpoint/2010/main" val="3839529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on our tech stack that’s integrated into this project. From the last team that worked on this project, the tech that was already implemented was </a:t>
            </a:r>
            <a:r>
              <a:rPr lang="en-US" err="1"/>
              <a:t>mongodb</a:t>
            </a:r>
            <a:r>
              <a:rPr lang="en-US"/>
              <a:t>, react, express and node</a:t>
            </a:r>
            <a:endParaRPr lang="en-US">
              <a:ea typeface="Calibri"/>
              <a:cs typeface="Calibri"/>
            </a:endParaRPr>
          </a:p>
        </p:txBody>
      </p:sp>
      <p:sp>
        <p:nvSpPr>
          <p:cNvPr id="4" name="Slide Number Placeholder 3"/>
          <p:cNvSpPr>
            <a:spLocks noGrp="1"/>
          </p:cNvSpPr>
          <p:nvPr>
            <p:ph type="sldNum" sz="quarter" idx="5"/>
          </p:nvPr>
        </p:nvSpPr>
        <p:spPr/>
        <p:txBody>
          <a:bodyPr/>
          <a:lstStyle/>
          <a:p>
            <a:fld id="{A16E2150-60B5-4907-95F8-A3A4F1BC84B1}" type="slidenum">
              <a:rPr lang="en-US" smtClean="0"/>
              <a:t>10</a:t>
            </a:fld>
            <a:endParaRPr lang="en-US"/>
          </a:p>
        </p:txBody>
      </p:sp>
    </p:spTree>
    <p:extLst>
      <p:ext uri="{BB962C8B-B14F-4D97-AF65-F5344CB8AC3E}">
        <p14:creationId xmlns:p14="http://schemas.microsoft.com/office/powerpoint/2010/main" val="19077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Inputs:</a:t>
            </a:r>
            <a:r>
              <a:rPr lang="en-US"/>
              <a:t> Materials and instructions arriving at the construction site.</a:t>
            </a:r>
            <a:endParaRPr lang="en-US">
              <a:ea typeface="Calibri"/>
              <a:cs typeface="Calibri"/>
            </a:endParaRPr>
          </a:p>
          <a:p>
            <a:r>
              <a:rPr lang="en-US"/>
              <a:t> </a:t>
            </a:r>
            <a:r>
              <a:rPr lang="en-US" b="1"/>
              <a:t>Security Layer:</a:t>
            </a:r>
            <a:r>
              <a:rPr lang="en-US"/>
              <a:t> The foundation that keeps the entire house structurally safe.</a:t>
            </a:r>
            <a:endParaRPr lang="en-US">
              <a:ea typeface="Calibri"/>
              <a:cs typeface="Calibri"/>
            </a:endParaRPr>
          </a:p>
          <a:p>
            <a:r>
              <a:rPr lang="en-US"/>
              <a:t> </a:t>
            </a:r>
            <a:r>
              <a:rPr lang="en-US" b="1"/>
              <a:t>Data Layer:</a:t>
            </a:r>
            <a:r>
              <a:rPr lang="en-US"/>
              <a:t> The plumbing and electrical that move resources reliably.</a:t>
            </a:r>
            <a:endParaRPr lang="en-US">
              <a:ea typeface="Calibri"/>
              <a:cs typeface="Calibri"/>
            </a:endParaRPr>
          </a:p>
          <a:p>
            <a:r>
              <a:rPr lang="en-US"/>
              <a:t> </a:t>
            </a:r>
            <a:r>
              <a:rPr lang="en-US" b="1"/>
              <a:t>Presentation Layer:</a:t>
            </a:r>
            <a:r>
              <a:rPr lang="en-US"/>
              <a:t> The walls and rooms the user actually interacts with.</a:t>
            </a:r>
            <a:endParaRPr lang="en-US">
              <a:ea typeface="Calibri"/>
              <a:cs typeface="Calibri"/>
            </a:endParaRPr>
          </a:p>
          <a:p>
            <a:r>
              <a:rPr lang="en-US"/>
              <a:t> </a:t>
            </a:r>
            <a:r>
              <a:rPr lang="en-US" b="1"/>
              <a:t>UX Layer:</a:t>
            </a:r>
            <a:r>
              <a:rPr lang="en-US"/>
              <a:t> The interior design that makes the space intuitive and pleasant.</a:t>
            </a:r>
            <a:endParaRPr lang="en-US">
              <a:ea typeface="Calibri"/>
              <a:cs typeface="Calibri"/>
            </a:endParaRPr>
          </a:p>
          <a:p>
            <a:r>
              <a:rPr lang="en-US"/>
              <a:t> </a:t>
            </a:r>
            <a:r>
              <a:rPr lang="en-US" b="1"/>
              <a:t>Performance Layer:</a:t>
            </a:r>
            <a:r>
              <a:rPr lang="en-US"/>
              <a:t> The insulation and efficiency that keep the house running smoothly.</a:t>
            </a:r>
            <a:endParaRPr lang="en-US">
              <a:ea typeface="Calibri"/>
              <a:cs typeface="Calibri"/>
            </a:endParaRPr>
          </a:p>
          <a:p>
            <a:r>
              <a:rPr lang="en-US"/>
              <a:t> </a:t>
            </a:r>
            <a:r>
              <a:rPr lang="en-US" b="1"/>
              <a:t>Constraints:</a:t>
            </a:r>
            <a:r>
              <a:rPr lang="en-US"/>
              <a:t> The building codes and weather conditions we must work around.</a:t>
            </a:r>
            <a:endParaRPr lang="en-US">
              <a:ea typeface="Calibri"/>
              <a:cs typeface="Calibri"/>
            </a:endParaRPr>
          </a:p>
          <a:p>
            <a:r>
              <a:rPr lang="en-US"/>
              <a:t> </a:t>
            </a:r>
            <a:r>
              <a:rPr lang="en-US" b="1"/>
              <a:t>Outputs:</a:t>
            </a:r>
            <a:r>
              <a:rPr lang="en-US"/>
              <a:t> The finished home delivered to the user.</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0F29598-CEAB-4358-8243-2364722B7C5D}" type="slidenum">
              <a:rPr lang="en-US"/>
              <a:t>11</a:t>
            </a:fld>
            <a:endParaRPr lang="en-US"/>
          </a:p>
        </p:txBody>
      </p:sp>
    </p:spTree>
    <p:extLst>
      <p:ext uri="{BB962C8B-B14F-4D97-AF65-F5344CB8AC3E}">
        <p14:creationId xmlns:p14="http://schemas.microsoft.com/office/powerpoint/2010/main" val="2547788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21_6903076F.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3557" y="955114"/>
            <a:ext cx="7266215" cy="753114"/>
          </a:xfrm>
        </p:spPr>
        <p:txBody>
          <a:bodyPr>
            <a:noAutofit/>
          </a:bodyPr>
          <a:lstStyle/>
          <a:p>
            <a:pPr algn="l"/>
            <a:r>
              <a:rPr lang="en-US" b="1">
                <a:solidFill>
                  <a:srgbClr val="00843E"/>
                </a:solidFill>
              </a:rPr>
              <a:t>Healthy Digital Habits</a:t>
            </a:r>
          </a:p>
        </p:txBody>
      </p:sp>
      <p:sp>
        <p:nvSpPr>
          <p:cNvPr id="3" name="Subtitle 2"/>
          <p:cNvSpPr>
            <a:spLocks noGrp="1"/>
          </p:cNvSpPr>
          <p:nvPr>
            <p:ph type="subTitle" idx="1"/>
          </p:nvPr>
        </p:nvSpPr>
        <p:spPr>
          <a:xfrm>
            <a:off x="583557" y="3003688"/>
            <a:ext cx="10030157" cy="3228649"/>
          </a:xfrm>
        </p:spPr>
        <p:txBody>
          <a:bodyPr vert="horz" lIns="91440" tIns="45720" rIns="91440" bIns="45720" rtlCol="0" anchor="t">
            <a:normAutofit fontScale="55000" lnSpcReduction="20000"/>
          </a:bodyPr>
          <a:lstStyle/>
          <a:p>
            <a:pPr algn="l"/>
            <a:r>
              <a:rPr lang="en-US" sz="4200" b="1"/>
              <a:t>Developers</a:t>
            </a:r>
          </a:p>
          <a:p>
            <a:pPr algn="l"/>
            <a:r>
              <a:rPr lang="en-US" sz="4200"/>
              <a:t>Cody Bergman, Isaac Eberhard, Trevor Lemert, Ethan Byers, Tyler Likens</a:t>
            </a:r>
          </a:p>
          <a:p>
            <a:pPr algn="l"/>
            <a:endParaRPr lang="en-US" sz="4200"/>
          </a:p>
          <a:p>
            <a:pPr algn="l"/>
            <a:r>
              <a:rPr lang="en-US" sz="4200" b="1"/>
              <a:t>Faculty Advisor</a:t>
            </a:r>
          </a:p>
          <a:p>
            <a:pPr algn="l"/>
            <a:r>
              <a:rPr lang="en-US" sz="4200"/>
              <a:t>Dr. MD </a:t>
            </a:r>
            <a:r>
              <a:rPr lang="en-US" sz="4200" err="1"/>
              <a:t>Romael</a:t>
            </a:r>
            <a:r>
              <a:rPr lang="en-US" sz="4200"/>
              <a:t> Haque </a:t>
            </a:r>
          </a:p>
          <a:p>
            <a:pPr algn="l"/>
            <a:endParaRPr lang="en-US" sz="4200"/>
          </a:p>
          <a:p>
            <a:pPr algn="l"/>
            <a:r>
              <a:rPr lang="en-US" sz="4200" b="1"/>
              <a:t>Project Sponsors</a:t>
            </a:r>
          </a:p>
          <a:p>
            <a:pPr algn="l"/>
            <a:r>
              <a:rPr lang="en-US" sz="4200"/>
              <a:t>Dr. Brandon McDaniel and Dr. Jessica Pater</a:t>
            </a:r>
          </a:p>
          <a:p>
            <a:pPr algn="l"/>
            <a:endParaRPr lang="en-US" sz="2000"/>
          </a:p>
        </p:txBody>
      </p:sp>
      <p:cxnSp>
        <p:nvCxnSpPr>
          <p:cNvPr id="7" name="Straight Connector 6">
            <a:extLst>
              <a:ext uri="{FF2B5EF4-FFF2-40B4-BE49-F238E27FC236}">
                <a16:creationId xmlns:a16="http://schemas.microsoft.com/office/drawing/2014/main" id="{E9767401-6B3A-5FC6-AFEC-A87F836C0C43}"/>
              </a:ext>
            </a:extLst>
          </p:cNvPr>
          <p:cNvCxnSpPr>
            <a:cxnSpLocks/>
          </p:cNvCxnSpPr>
          <p:nvPr/>
        </p:nvCxnSpPr>
        <p:spPr>
          <a:xfrm>
            <a:off x="471321" y="0"/>
            <a:ext cx="0" cy="6908800"/>
          </a:xfrm>
          <a:prstGeom prst="line">
            <a:avLst/>
          </a:prstGeom>
          <a:ln w="28575">
            <a:solidFill>
              <a:schemeClr val="tx1"/>
            </a:solidFill>
          </a:ln>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774647DC-C0C7-2FCB-1EBE-89D242E12EC8}"/>
              </a:ext>
            </a:extLst>
          </p:cNvPr>
          <p:cNvSpPr txBox="1"/>
          <p:nvPr/>
        </p:nvSpPr>
        <p:spPr>
          <a:xfrm>
            <a:off x="590339" y="1708228"/>
            <a:ext cx="4319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843F"/>
                </a:solidFill>
                <a:latin typeface="+mj-lt"/>
                <a:ea typeface="+mj-ea"/>
                <a:cs typeface="+mj-cs"/>
              </a:rPr>
              <a:t>Fall Semester Final Update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E5BA-FAD3-2E96-54D5-66AA9AE72A14}"/>
              </a:ext>
            </a:extLst>
          </p:cNvPr>
          <p:cNvSpPr>
            <a:spLocks noGrp="1"/>
          </p:cNvSpPr>
          <p:nvPr>
            <p:ph type="title"/>
          </p:nvPr>
        </p:nvSpPr>
        <p:spPr>
          <a:xfrm>
            <a:off x="378261" y="325502"/>
            <a:ext cx="4976880" cy="1395754"/>
          </a:xfrm>
        </p:spPr>
        <p:txBody>
          <a:bodyPr anchor="b">
            <a:normAutofit/>
          </a:bodyPr>
          <a:lstStyle/>
          <a:p>
            <a:r>
              <a:rPr lang="en-US" sz="4000" b="1">
                <a:solidFill>
                  <a:srgbClr val="00843F"/>
                </a:solidFill>
              </a:rPr>
              <a:t>Technology </a:t>
            </a:r>
            <a:br>
              <a:rPr lang="en-US" sz="4000" b="1">
                <a:solidFill>
                  <a:srgbClr val="00843F"/>
                </a:solidFill>
              </a:rPr>
            </a:br>
            <a:r>
              <a:rPr lang="en-US" sz="4000" b="1">
                <a:solidFill>
                  <a:srgbClr val="00843F"/>
                </a:solidFill>
              </a:rPr>
              <a:t>Stack </a:t>
            </a:r>
          </a:p>
        </p:txBody>
      </p:sp>
      <p:pic>
        <p:nvPicPr>
          <p:cNvPr id="48" name="Picture 47" descr="A screenshot of a computer&#10;&#10;AI-generated content may be incorrect.">
            <a:extLst>
              <a:ext uri="{FF2B5EF4-FFF2-40B4-BE49-F238E27FC236}">
                <a16:creationId xmlns:a16="http://schemas.microsoft.com/office/drawing/2014/main" id="{8DA143DC-D2A3-4047-E61F-AA53F6C4A04E}"/>
              </a:ext>
            </a:extLst>
          </p:cNvPr>
          <p:cNvPicPr>
            <a:picLocks noChangeAspect="1"/>
          </p:cNvPicPr>
          <p:nvPr/>
        </p:nvPicPr>
        <p:blipFill>
          <a:blip r:embed="rId3"/>
          <a:stretch>
            <a:fillRect/>
          </a:stretch>
        </p:blipFill>
        <p:spPr>
          <a:xfrm>
            <a:off x="1587793" y="496346"/>
            <a:ext cx="9013520" cy="6201104"/>
          </a:xfrm>
          <a:prstGeom prst="rect">
            <a:avLst/>
          </a:prstGeom>
        </p:spPr>
      </p:pic>
    </p:spTree>
    <p:extLst>
      <p:ext uri="{BB962C8B-B14F-4D97-AF65-F5344CB8AC3E}">
        <p14:creationId xmlns:p14="http://schemas.microsoft.com/office/powerpoint/2010/main" val="2706968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6DB8-4D0F-07BD-DE72-974F4D89C4AA}"/>
              </a:ext>
            </a:extLst>
          </p:cNvPr>
          <p:cNvSpPr>
            <a:spLocks noGrp="1"/>
          </p:cNvSpPr>
          <p:nvPr>
            <p:ph type="title"/>
          </p:nvPr>
        </p:nvSpPr>
        <p:spPr>
          <a:xfrm>
            <a:off x="136634" y="1670"/>
            <a:ext cx="10515600" cy="1325563"/>
          </a:xfrm>
        </p:spPr>
        <p:txBody>
          <a:bodyPr vert="horz" lIns="91440" tIns="45720" rIns="91440" bIns="45720" rtlCol="0" anchor="t">
            <a:normAutofit/>
          </a:bodyPr>
          <a:lstStyle/>
          <a:p>
            <a:r>
              <a:rPr lang="en-US" b="1">
                <a:solidFill>
                  <a:srgbClr val="00843E"/>
                </a:solidFill>
              </a:rPr>
              <a:t>System Model</a:t>
            </a:r>
          </a:p>
        </p:txBody>
      </p:sp>
      <p:pic>
        <p:nvPicPr>
          <p:cNvPr id="9" name="Content Placeholder 8" descr="A screenshot of a computer&#10;&#10;AI-generated content may be incorrect.">
            <a:extLst>
              <a:ext uri="{FF2B5EF4-FFF2-40B4-BE49-F238E27FC236}">
                <a16:creationId xmlns:a16="http://schemas.microsoft.com/office/drawing/2014/main" id="{E1AE6390-3A00-B8CD-0671-F045220CC054}"/>
              </a:ext>
            </a:extLst>
          </p:cNvPr>
          <p:cNvPicPr>
            <a:picLocks noGrp="1" noChangeAspect="1"/>
          </p:cNvPicPr>
          <p:nvPr>
            <p:ph idx="1"/>
          </p:nvPr>
        </p:nvPicPr>
        <p:blipFill>
          <a:blip r:embed="rId3"/>
          <a:stretch>
            <a:fillRect/>
          </a:stretch>
        </p:blipFill>
        <p:spPr>
          <a:xfrm>
            <a:off x="330000" y="172951"/>
            <a:ext cx="11532000" cy="6510685"/>
          </a:xfrm>
          <a:prstGeom prst="rect">
            <a:avLst/>
          </a:prstGeom>
        </p:spPr>
      </p:pic>
    </p:spTree>
    <p:extLst>
      <p:ext uri="{BB962C8B-B14F-4D97-AF65-F5344CB8AC3E}">
        <p14:creationId xmlns:p14="http://schemas.microsoft.com/office/powerpoint/2010/main" val="50761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54EF7BA5-9BFA-BB94-B8FA-9DF0E5C20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E1FC1-37A2-4F33-646B-03ED84C54E70}"/>
              </a:ext>
            </a:extLst>
          </p:cNvPr>
          <p:cNvSpPr>
            <a:spLocks noGrp="1"/>
          </p:cNvSpPr>
          <p:nvPr>
            <p:ph type="title"/>
          </p:nvPr>
        </p:nvSpPr>
        <p:spPr/>
        <p:txBody>
          <a:bodyPr/>
          <a:lstStyle/>
          <a:p>
            <a:r>
              <a:rPr lang="en-US" b="1">
                <a:solidFill>
                  <a:srgbClr val="00843F"/>
                </a:solidFill>
              </a:rPr>
              <a:t>Challenges</a:t>
            </a:r>
            <a:endParaRPr lang="en-US"/>
          </a:p>
        </p:txBody>
      </p:sp>
      <p:graphicFrame>
        <p:nvGraphicFramePr>
          <p:cNvPr id="4" name="Content Placeholder 2">
            <a:extLst>
              <a:ext uri="{FF2B5EF4-FFF2-40B4-BE49-F238E27FC236}">
                <a16:creationId xmlns:a16="http://schemas.microsoft.com/office/drawing/2014/main" id="{C70EFEE0-039A-A6B7-3332-16796D1CAD20}"/>
              </a:ext>
            </a:extLst>
          </p:cNvPr>
          <p:cNvGraphicFramePr>
            <a:graphicFrameLocks noGrp="1"/>
          </p:cNvGraphicFramePr>
          <p:nvPr>
            <p:extLst>
              <p:ext uri="{D42A27DB-BD31-4B8C-83A1-F6EECF244321}">
                <p14:modId xmlns:p14="http://schemas.microsoft.com/office/powerpoint/2010/main" val="1945596089"/>
              </p:ext>
            </p:extLst>
          </p:nvPr>
        </p:nvGraphicFramePr>
        <p:xfrm>
          <a:off x="214091" y="919284"/>
          <a:ext cx="11761889" cy="5494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506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BFD6D726-EBDA-E1F8-BE0D-3673A2B3B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243D0-DF27-7361-634E-60C9BFAAA7AC}"/>
              </a:ext>
            </a:extLst>
          </p:cNvPr>
          <p:cNvSpPr>
            <a:spLocks noGrp="1"/>
          </p:cNvSpPr>
          <p:nvPr>
            <p:ph type="title"/>
          </p:nvPr>
        </p:nvSpPr>
        <p:spPr/>
        <p:txBody>
          <a:bodyPr>
            <a:normAutofit/>
          </a:bodyPr>
          <a:lstStyle/>
          <a:p>
            <a:pPr algn="ctr"/>
            <a:r>
              <a:rPr lang="en-US" sz="8800" b="1">
                <a:solidFill>
                  <a:srgbClr val="00843E"/>
                </a:solidFill>
              </a:rPr>
              <a:t>Q&amp;A</a:t>
            </a:r>
          </a:p>
        </p:txBody>
      </p:sp>
      <p:pic>
        <p:nvPicPr>
          <p:cNvPr id="9" name="Content Placeholder 8" descr="Badge Question Mark with solid fill">
            <a:extLst>
              <a:ext uri="{FF2B5EF4-FFF2-40B4-BE49-F238E27FC236}">
                <a16:creationId xmlns:a16="http://schemas.microsoft.com/office/drawing/2014/main" id="{27AE359B-A79A-70D9-AE5A-A204B85896F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495800" y="2133600"/>
            <a:ext cx="3200400" cy="3200400"/>
          </a:xfrm>
        </p:spPr>
      </p:pic>
    </p:spTree>
    <p:extLst>
      <p:ext uri="{BB962C8B-B14F-4D97-AF65-F5344CB8AC3E}">
        <p14:creationId xmlns:p14="http://schemas.microsoft.com/office/powerpoint/2010/main" val="4040504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F2D0"/>
        </a:solidFill>
        <a:effectLst/>
      </p:bgPr>
    </p:bg>
    <p:spTree>
      <p:nvGrpSpPr>
        <p:cNvPr id="1" name=""/>
        <p:cNvGrpSpPr/>
        <p:nvPr/>
      </p:nvGrpSpPr>
      <p:grpSpPr>
        <a:xfrm>
          <a:off x="0" y="0"/>
          <a:ext cx="0" cy="0"/>
          <a:chOff x="0" y="0"/>
          <a:chExt cx="0" cy="0"/>
        </a:xfrm>
      </p:grpSpPr>
      <p:grpSp>
        <p:nvGrpSpPr>
          <p:cNvPr id="17" name="Group 17"/>
          <p:cNvGrpSpPr/>
          <p:nvPr/>
        </p:nvGrpSpPr>
        <p:grpSpPr>
          <a:xfrm>
            <a:off x="2095017" y="714999"/>
            <a:ext cx="8093887" cy="1483960"/>
            <a:chOff x="185830" y="58397"/>
            <a:chExt cx="16187774" cy="2967920"/>
          </a:xfrm>
        </p:grpSpPr>
        <p:sp>
          <p:nvSpPr>
            <p:cNvPr id="18" name="TextBox 18"/>
            <p:cNvSpPr txBox="1"/>
            <p:nvPr/>
          </p:nvSpPr>
          <p:spPr>
            <a:xfrm>
              <a:off x="185830" y="58397"/>
              <a:ext cx="16187774" cy="1972592"/>
            </a:xfrm>
            <a:prstGeom prst="rect">
              <a:avLst/>
            </a:prstGeom>
          </p:spPr>
          <p:txBody>
            <a:bodyPr wrap="square" lIns="0" tIns="0" rIns="0" bIns="0" rtlCol="0" anchor="t">
              <a:spAutoFit/>
            </a:bodyPr>
            <a:lstStyle/>
            <a:p>
              <a:pPr algn="ctr">
                <a:lnSpc>
                  <a:spcPts val="7333"/>
                </a:lnSpc>
              </a:pPr>
              <a:r>
                <a:rPr lang="en-US" sz="8000" b="1" spc="-133">
                  <a:solidFill>
                    <a:srgbClr val="00843E"/>
                  </a:solidFill>
                  <a:latin typeface="+mj-lt"/>
                  <a:ea typeface="ITC Franklin Gothic LT"/>
                  <a:cs typeface="ITC Franklin Gothic LT"/>
                  <a:sym typeface="ITC Franklin Gothic LT"/>
                </a:rPr>
                <a:t>Meet the Team</a:t>
              </a:r>
            </a:p>
          </p:txBody>
        </p:sp>
        <p:sp>
          <p:nvSpPr>
            <p:cNvPr id="19" name="TextBox 19"/>
            <p:cNvSpPr txBox="1"/>
            <p:nvPr/>
          </p:nvSpPr>
          <p:spPr>
            <a:xfrm>
              <a:off x="1244656" y="2498737"/>
              <a:ext cx="13886288" cy="527580"/>
            </a:xfrm>
            <a:prstGeom prst="rect">
              <a:avLst/>
            </a:prstGeom>
          </p:spPr>
          <p:txBody>
            <a:bodyPr lIns="0" tIns="0" rIns="0" bIns="0" rtlCol="0" anchor="t">
              <a:spAutoFit/>
            </a:bodyPr>
            <a:lstStyle/>
            <a:p>
              <a:pPr algn="ctr">
                <a:lnSpc>
                  <a:spcPts val="2253"/>
                </a:lnSpc>
                <a:spcBef>
                  <a:spcPct val="0"/>
                </a:spcBef>
              </a:pPr>
              <a:endParaRPr sz="1200"/>
            </a:p>
          </p:txBody>
        </p:sp>
      </p:grpSp>
      <p:grpSp>
        <p:nvGrpSpPr>
          <p:cNvPr id="25" name="Group 24">
            <a:extLst>
              <a:ext uri="{FF2B5EF4-FFF2-40B4-BE49-F238E27FC236}">
                <a16:creationId xmlns:a16="http://schemas.microsoft.com/office/drawing/2014/main" id="{36C996D6-2565-58E5-893D-5CB164801916}"/>
              </a:ext>
            </a:extLst>
          </p:cNvPr>
          <p:cNvGrpSpPr/>
          <p:nvPr/>
        </p:nvGrpSpPr>
        <p:grpSpPr>
          <a:xfrm>
            <a:off x="686793" y="2499478"/>
            <a:ext cx="10818413" cy="2378806"/>
            <a:chOff x="687787" y="3042418"/>
            <a:chExt cx="10818413" cy="2378806"/>
          </a:xfrm>
        </p:grpSpPr>
        <p:sp>
          <p:nvSpPr>
            <p:cNvPr id="2" name="TextBox 2"/>
            <p:cNvSpPr txBox="1"/>
            <p:nvPr/>
          </p:nvSpPr>
          <p:spPr>
            <a:xfrm>
              <a:off x="687787" y="4551434"/>
              <a:ext cx="1781491" cy="869790"/>
            </a:xfrm>
            <a:prstGeom prst="rect">
              <a:avLst/>
            </a:prstGeom>
          </p:spPr>
          <p:txBody>
            <a:bodyPr lIns="0" tIns="0" rIns="0" bIns="0" rtlCol="0" anchor="t">
              <a:spAutoFit/>
            </a:bodyPr>
            <a:lstStyle/>
            <a:p>
              <a:pPr algn="ctr">
                <a:lnSpc>
                  <a:spcPts val="2253"/>
                </a:lnSpc>
              </a:pPr>
              <a:r>
                <a:rPr lang="en-US" sz="2000" b="1">
                  <a:solidFill>
                    <a:srgbClr val="00843E"/>
                  </a:solidFill>
                  <a:latin typeface="ITC Franklin Gothic LT Semi-Bold"/>
                  <a:ea typeface="ITC Franklin Gothic LT Semi-Bold"/>
                  <a:cs typeface="ITC Franklin Gothic LT Semi-Bold"/>
                  <a:sym typeface="ITC Franklin Gothic LT Semi-Bold"/>
                </a:rPr>
                <a:t>Trevor Lemert</a:t>
              </a:r>
            </a:p>
            <a:p>
              <a:pPr algn="ctr">
                <a:lnSpc>
                  <a:spcPts val="2253"/>
                </a:lnSpc>
              </a:pPr>
              <a:r>
                <a:rPr lang="en-US" sz="1200"/>
                <a:t>Backend / QA Tester</a:t>
              </a:r>
              <a:endParaRPr lang="en-US" sz="1200" b="1"/>
            </a:p>
            <a:p>
              <a:pPr algn="ctr">
                <a:lnSpc>
                  <a:spcPts val="2253"/>
                </a:lnSpc>
              </a:pPr>
              <a:endParaRPr lang="en-US" sz="1733">
                <a:solidFill>
                  <a:srgbClr val="00843E"/>
                </a:solidFill>
                <a:latin typeface="ITC Franklin Gothic LT"/>
                <a:ea typeface="ITC Franklin Gothic LT"/>
                <a:cs typeface="ITC Franklin Gothic LT"/>
                <a:sym typeface="ITC Franklin Gothic LT"/>
              </a:endParaRPr>
            </a:p>
          </p:txBody>
        </p:sp>
        <p:sp>
          <p:nvSpPr>
            <p:cNvPr id="5" name="TextBox 5"/>
            <p:cNvSpPr txBox="1"/>
            <p:nvPr/>
          </p:nvSpPr>
          <p:spPr>
            <a:xfrm>
              <a:off x="7464982" y="4551434"/>
              <a:ext cx="1781491" cy="558743"/>
            </a:xfrm>
            <a:prstGeom prst="rect">
              <a:avLst/>
            </a:prstGeom>
          </p:spPr>
          <p:txBody>
            <a:bodyPr lIns="0" tIns="0" rIns="0" bIns="0" rtlCol="0" anchor="t">
              <a:spAutoFit/>
            </a:bodyPr>
            <a:lstStyle/>
            <a:p>
              <a:pPr algn="ctr">
                <a:lnSpc>
                  <a:spcPts val="2253"/>
                </a:lnSpc>
              </a:pPr>
              <a:r>
                <a:rPr lang="en-US" sz="2000" b="1">
                  <a:solidFill>
                    <a:srgbClr val="00843E"/>
                  </a:solidFill>
                  <a:latin typeface="ITC Franklin Gothic LT Semi-Bold"/>
                  <a:ea typeface="ITC Franklin Gothic LT Semi-Bold"/>
                  <a:cs typeface="ITC Franklin Gothic LT Semi-Bold"/>
                  <a:sym typeface="ITC Franklin Gothic LT Semi-Bold"/>
                </a:rPr>
                <a:t>Cody Bergman</a:t>
              </a:r>
            </a:p>
            <a:p>
              <a:pPr algn="ctr">
                <a:lnSpc>
                  <a:spcPts val="2253"/>
                </a:lnSpc>
              </a:pPr>
              <a:r>
                <a:rPr lang="en-US" sz="1200"/>
                <a:t>Full stack / QA Tester</a:t>
              </a:r>
              <a:endParaRPr lang="en-US" sz="1200" b="1"/>
            </a:p>
          </p:txBody>
        </p:sp>
        <p:sp>
          <p:nvSpPr>
            <p:cNvPr id="8" name="TextBox 8"/>
            <p:cNvSpPr txBox="1"/>
            <p:nvPr/>
          </p:nvSpPr>
          <p:spPr>
            <a:xfrm>
              <a:off x="9724709" y="4551434"/>
              <a:ext cx="1781491" cy="574837"/>
            </a:xfrm>
            <a:prstGeom prst="rect">
              <a:avLst/>
            </a:prstGeom>
          </p:spPr>
          <p:txBody>
            <a:bodyPr lIns="0" tIns="0" rIns="0" bIns="0" rtlCol="0" anchor="t">
              <a:spAutoFit/>
            </a:bodyPr>
            <a:lstStyle/>
            <a:p>
              <a:pPr algn="ctr">
                <a:lnSpc>
                  <a:spcPts val="2253"/>
                </a:lnSpc>
              </a:pPr>
              <a:r>
                <a:rPr lang="en-US" sz="2000" b="1">
                  <a:solidFill>
                    <a:srgbClr val="00843E"/>
                  </a:solidFill>
                  <a:latin typeface="ITC Franklin Gothic LT Semi-Bold"/>
                  <a:ea typeface="ITC Franklin Gothic LT Semi-Bold"/>
                  <a:cs typeface="ITC Franklin Gothic LT Semi-Bold"/>
                  <a:sym typeface="ITC Franklin Gothic LT Semi-Bold"/>
                </a:rPr>
                <a:t>Tyler Likens</a:t>
              </a:r>
            </a:p>
            <a:p>
              <a:pPr algn="ctr">
                <a:lnSpc>
                  <a:spcPts val="2253"/>
                </a:lnSpc>
              </a:pPr>
              <a:r>
                <a:rPr lang="en-US" sz="1200">
                  <a:latin typeface="ITC Franklin Gothic LT"/>
                  <a:ea typeface="ITC Franklin Gothic LT"/>
                  <a:cs typeface="ITC Franklin Gothic LT"/>
                  <a:sym typeface="ITC Franklin Gothic LT"/>
                </a:rPr>
                <a:t>Full stack</a:t>
              </a:r>
            </a:p>
          </p:txBody>
        </p:sp>
        <p:grpSp>
          <p:nvGrpSpPr>
            <p:cNvPr id="9" name="Group 9"/>
            <p:cNvGrpSpPr>
              <a:grpSpLocks noChangeAspect="1"/>
            </p:cNvGrpSpPr>
            <p:nvPr/>
          </p:nvGrpSpPr>
          <p:grpSpPr>
            <a:xfrm>
              <a:off x="9905937" y="3042418"/>
              <a:ext cx="1257363" cy="1257358"/>
              <a:chOff x="0" y="0"/>
              <a:chExt cx="6350000" cy="6349974"/>
            </a:xfrm>
            <a:blipFill>
              <a:blip r:embed="rId2"/>
              <a:stretch>
                <a:fillRect/>
              </a:stretch>
            </a:blipFill>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sz="1200"/>
              </a:p>
            </p:txBody>
          </p:sp>
        </p:grpSp>
        <p:sp>
          <p:nvSpPr>
            <p:cNvPr id="11" name="TextBox 11"/>
            <p:cNvSpPr txBox="1"/>
            <p:nvPr/>
          </p:nvSpPr>
          <p:spPr>
            <a:xfrm>
              <a:off x="5205255" y="4551434"/>
              <a:ext cx="1781491" cy="556819"/>
            </a:xfrm>
            <a:prstGeom prst="rect">
              <a:avLst/>
            </a:prstGeom>
          </p:spPr>
          <p:txBody>
            <a:bodyPr lIns="0" tIns="0" rIns="0" bIns="0" rtlCol="0" anchor="t">
              <a:spAutoFit/>
            </a:bodyPr>
            <a:lstStyle/>
            <a:p>
              <a:pPr algn="ctr">
                <a:lnSpc>
                  <a:spcPts val="2253"/>
                </a:lnSpc>
              </a:pPr>
              <a:r>
                <a:rPr lang="en-US" sz="2000" b="1">
                  <a:solidFill>
                    <a:srgbClr val="00843E"/>
                  </a:solidFill>
                  <a:latin typeface="ITC Franklin Gothic LT Semi-Bold"/>
                  <a:ea typeface="ITC Franklin Gothic LT Semi-Bold"/>
                  <a:cs typeface="ITC Franklin Gothic LT Semi-Bold"/>
                  <a:sym typeface="ITC Franklin Gothic LT Semi-Bold"/>
                </a:rPr>
                <a:t>Isaac Eberhard</a:t>
              </a:r>
            </a:p>
            <a:p>
              <a:pPr algn="ctr">
                <a:lnSpc>
                  <a:spcPts val="2253"/>
                </a:lnSpc>
              </a:pPr>
              <a:r>
                <a:rPr lang="en-US" sz="1200">
                  <a:latin typeface="ITC Franklin Gothic LT"/>
                  <a:ea typeface="ITC Franklin Gothic LT"/>
                  <a:cs typeface="ITC Franklin Gothic LT"/>
                  <a:sym typeface="ITC Franklin Gothic LT"/>
                </a:rPr>
                <a:t>Team Lead / Full Stack</a:t>
              </a:r>
            </a:p>
          </p:txBody>
        </p:sp>
        <p:sp>
          <p:nvSpPr>
            <p:cNvPr id="14" name="TextBox 14"/>
            <p:cNvSpPr txBox="1"/>
            <p:nvPr/>
          </p:nvSpPr>
          <p:spPr>
            <a:xfrm>
              <a:off x="2757040" y="4560442"/>
              <a:ext cx="2239302" cy="851772"/>
            </a:xfrm>
            <a:prstGeom prst="rect">
              <a:avLst/>
            </a:prstGeom>
          </p:spPr>
          <p:txBody>
            <a:bodyPr wrap="square" lIns="0" tIns="0" rIns="0" bIns="0" rtlCol="0" anchor="t">
              <a:spAutoFit/>
            </a:bodyPr>
            <a:lstStyle/>
            <a:p>
              <a:pPr algn="ctr">
                <a:lnSpc>
                  <a:spcPts val="2253"/>
                </a:lnSpc>
              </a:pPr>
              <a:r>
                <a:rPr lang="en-US" sz="2000" b="1">
                  <a:solidFill>
                    <a:srgbClr val="00843E"/>
                  </a:solidFill>
                  <a:latin typeface="ITC Franklin Gothic LT Semi-Bold"/>
                  <a:ea typeface="ITC Franklin Gothic LT Semi-Bold"/>
                  <a:cs typeface="ITC Franklin Gothic LT Semi-Bold"/>
                  <a:sym typeface="ITC Franklin Gothic LT Semi-Bold"/>
                </a:rPr>
                <a:t>Ethan Byers</a:t>
              </a:r>
            </a:p>
            <a:p>
              <a:pPr algn="ctr">
                <a:lnSpc>
                  <a:spcPts val="2253"/>
                </a:lnSpc>
              </a:pPr>
              <a:r>
                <a:rPr lang="en-US" sz="1200">
                  <a:latin typeface="ITC Franklin Gothic LT"/>
                  <a:ea typeface="ITC Franklin Gothic LT"/>
                  <a:cs typeface="ITC Franklin Gothic LT"/>
                  <a:sym typeface="ITC Franklin Gothic LT"/>
                </a:rPr>
                <a:t>Front-end</a:t>
              </a:r>
            </a:p>
            <a:p>
              <a:pPr algn="ctr">
                <a:lnSpc>
                  <a:spcPts val="2253"/>
                </a:lnSpc>
              </a:pPr>
              <a:r>
                <a:rPr lang="en-US" sz="1200">
                  <a:latin typeface="ITC Franklin Gothic LT"/>
                  <a:ea typeface="ITC Franklin Gothic LT"/>
                  <a:cs typeface="ITC Franklin Gothic LT"/>
                  <a:sym typeface="ITC Franklin Gothic LT"/>
                </a:rPr>
                <a:t> Design / Development</a:t>
              </a:r>
            </a:p>
          </p:txBody>
        </p:sp>
        <p:pic>
          <p:nvPicPr>
            <p:cNvPr id="22" name="Picture 21" descr="A person standing in front of a brick wall&#10;&#10;AI-generated content may be incorrect.">
              <a:extLst>
                <a:ext uri="{FF2B5EF4-FFF2-40B4-BE49-F238E27FC236}">
                  <a16:creationId xmlns:a16="http://schemas.microsoft.com/office/drawing/2014/main" id="{96F3335F-292B-22D2-047A-06F667C3F7C9}"/>
                </a:ext>
              </a:extLst>
            </p:cNvPr>
            <p:cNvPicPr>
              <a:picLocks noChangeAspect="1"/>
            </p:cNvPicPr>
            <p:nvPr/>
          </p:nvPicPr>
          <p:blipFill>
            <a:blip r:embed="rId3"/>
            <a:stretch>
              <a:fillRect/>
            </a:stretch>
          </p:blipFill>
          <p:spPr>
            <a:xfrm>
              <a:off x="5434297" y="3060202"/>
              <a:ext cx="1323407" cy="1239574"/>
            </a:xfrm>
            <a:prstGeom prst="flowChartConnector">
              <a:avLst/>
            </a:prstGeom>
            <a:ln w="38100">
              <a:noFill/>
            </a:ln>
          </p:spPr>
        </p:pic>
        <p:pic>
          <p:nvPicPr>
            <p:cNvPr id="23" name="Picture 22" descr="A person standing in a yard&#10;&#10;AI-generated content may be incorrect.">
              <a:extLst>
                <a:ext uri="{FF2B5EF4-FFF2-40B4-BE49-F238E27FC236}">
                  <a16:creationId xmlns:a16="http://schemas.microsoft.com/office/drawing/2014/main" id="{197DA732-74E2-77C9-7F8C-FD366F87B96E}"/>
                </a:ext>
              </a:extLst>
            </p:cNvPr>
            <p:cNvPicPr>
              <a:picLocks noChangeAspect="1"/>
            </p:cNvPicPr>
            <p:nvPr/>
          </p:nvPicPr>
          <p:blipFill>
            <a:blip r:embed="rId4">
              <a:extLst>
                <a:ext uri="{28A0092B-C50C-407E-A947-70E740481C1C}">
                  <a14:useLocalDpi xmlns:a14="http://schemas.microsoft.com/office/drawing/2010/main" val="0"/>
                </a:ext>
              </a:extLst>
            </a:blip>
            <a:srcRect l="5753" t="27029" r="14394" b="13165"/>
            <a:stretch>
              <a:fillRect/>
            </a:stretch>
          </p:blipFill>
          <p:spPr>
            <a:xfrm>
              <a:off x="3214988" y="3049229"/>
              <a:ext cx="1286130" cy="1279304"/>
            </a:xfrm>
            <a:prstGeom prst="flowChartConnector">
              <a:avLst/>
            </a:prstGeom>
            <a:ln w="38100">
              <a:noFill/>
            </a:ln>
          </p:spPr>
        </p:pic>
        <p:pic>
          <p:nvPicPr>
            <p:cNvPr id="24" name="Picture 23" descr="A person smiling at the camera&#10;&#10;AI-generated content may be incorrect.">
              <a:extLst>
                <a:ext uri="{FF2B5EF4-FFF2-40B4-BE49-F238E27FC236}">
                  <a16:creationId xmlns:a16="http://schemas.microsoft.com/office/drawing/2014/main" id="{DD185A4D-CA29-91C0-FA59-D431A1911A13}"/>
                </a:ext>
              </a:extLst>
            </p:cNvPr>
            <p:cNvPicPr>
              <a:picLocks noChangeAspect="1"/>
            </p:cNvPicPr>
            <p:nvPr/>
          </p:nvPicPr>
          <p:blipFill>
            <a:blip r:embed="rId5">
              <a:extLst>
                <a:ext uri="{28A0092B-C50C-407E-A947-70E740481C1C}">
                  <a14:useLocalDpi xmlns:a14="http://schemas.microsoft.com/office/drawing/2010/main" val="0"/>
                </a:ext>
              </a:extLst>
            </a:blip>
            <a:srcRect l="11118" t="13290" r="9753" b="11135"/>
            <a:stretch>
              <a:fillRect/>
            </a:stretch>
          </p:blipFill>
          <p:spPr>
            <a:xfrm>
              <a:off x="7649149" y="3067572"/>
              <a:ext cx="1365343" cy="1282907"/>
            </a:xfrm>
            <a:prstGeom prst="flowChartConnector">
              <a:avLst/>
            </a:prstGeom>
            <a:ln w="38100">
              <a:noFill/>
            </a:ln>
          </p:spPr>
        </p:pic>
      </p:grpSp>
      <p:pic>
        <p:nvPicPr>
          <p:cNvPr id="16" name="Picture 15" descr="A person in a blue shirt&#10;&#10;AI-generated content may be incorrect.">
            <a:extLst>
              <a:ext uri="{FF2B5EF4-FFF2-40B4-BE49-F238E27FC236}">
                <a16:creationId xmlns:a16="http://schemas.microsoft.com/office/drawing/2014/main" id="{7641C727-5F47-EF35-BDE7-586C2EF6E595}"/>
              </a:ext>
            </a:extLst>
          </p:cNvPr>
          <p:cNvPicPr>
            <a:picLocks noChangeAspect="1"/>
          </p:cNvPicPr>
          <p:nvPr/>
        </p:nvPicPr>
        <p:blipFill rotWithShape="1">
          <a:blip r:embed="rId6">
            <a:extLst>
              <a:ext uri="{28A0092B-C50C-407E-A947-70E740481C1C}">
                <a14:useLocalDpi xmlns:a14="http://schemas.microsoft.com/office/drawing/2010/main" val="0"/>
              </a:ext>
            </a:extLst>
          </a:blip>
          <a:srcRect l="6822" t="24808" r="6822" b="10425"/>
          <a:stretch>
            <a:fillRect/>
          </a:stretch>
        </p:blipFill>
        <p:spPr>
          <a:xfrm>
            <a:off x="892295" y="2524632"/>
            <a:ext cx="1314888" cy="1314888"/>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77C4-95E8-ECD7-2E21-E7AB951870EB}"/>
              </a:ext>
            </a:extLst>
          </p:cNvPr>
          <p:cNvSpPr>
            <a:spLocks noGrp="1"/>
          </p:cNvSpPr>
          <p:nvPr>
            <p:ph type="title"/>
          </p:nvPr>
        </p:nvSpPr>
        <p:spPr>
          <a:xfrm>
            <a:off x="1981474" y="273027"/>
            <a:ext cx="8229052" cy="1325563"/>
          </a:xfrm>
        </p:spPr>
        <p:txBody>
          <a:bodyPr>
            <a:normAutofit/>
          </a:bodyPr>
          <a:lstStyle/>
          <a:p>
            <a:pPr algn="ctr"/>
            <a:r>
              <a:rPr lang="en-US" sz="7200" b="1">
                <a:solidFill>
                  <a:srgbClr val="00843F"/>
                </a:solidFill>
              </a:rPr>
              <a:t>Problem Statement</a:t>
            </a:r>
          </a:p>
        </p:txBody>
      </p:sp>
      <p:graphicFrame>
        <p:nvGraphicFramePr>
          <p:cNvPr id="5" name="Content Placeholder 4">
            <a:extLst>
              <a:ext uri="{FF2B5EF4-FFF2-40B4-BE49-F238E27FC236}">
                <a16:creationId xmlns:a16="http://schemas.microsoft.com/office/drawing/2014/main" id="{39232028-9CAE-C6E7-BA89-0F30C311BD95}"/>
              </a:ext>
            </a:extLst>
          </p:cNvPr>
          <p:cNvGraphicFramePr>
            <a:graphicFrameLocks noGrp="1"/>
          </p:cNvGraphicFramePr>
          <p:nvPr>
            <p:ph idx="1"/>
            <p:extLst>
              <p:ext uri="{D42A27DB-BD31-4B8C-83A1-F6EECF244321}">
                <p14:modId xmlns:p14="http://schemas.microsoft.com/office/powerpoint/2010/main" val="14111069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27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D8C4D9C9-DADD-54FC-1B43-10E4AD71C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902B1-C979-1FE5-E419-45FE9703A040}"/>
              </a:ext>
            </a:extLst>
          </p:cNvPr>
          <p:cNvSpPr>
            <a:spLocks noGrp="1"/>
          </p:cNvSpPr>
          <p:nvPr>
            <p:ph type="title"/>
          </p:nvPr>
        </p:nvSpPr>
        <p:spPr>
          <a:xfrm>
            <a:off x="1981474" y="273027"/>
            <a:ext cx="8229052" cy="1325563"/>
          </a:xfrm>
        </p:spPr>
        <p:txBody>
          <a:bodyPr>
            <a:normAutofit/>
          </a:bodyPr>
          <a:lstStyle/>
          <a:p>
            <a:pPr algn="ctr"/>
            <a:r>
              <a:rPr lang="en-US" sz="7200" b="1">
                <a:solidFill>
                  <a:srgbClr val="00843F"/>
                </a:solidFill>
              </a:rPr>
              <a:t>Project Background</a:t>
            </a:r>
          </a:p>
        </p:txBody>
      </p:sp>
      <p:graphicFrame>
        <p:nvGraphicFramePr>
          <p:cNvPr id="4" name="Content Placeholder 3">
            <a:extLst>
              <a:ext uri="{FF2B5EF4-FFF2-40B4-BE49-F238E27FC236}">
                <a16:creationId xmlns:a16="http://schemas.microsoft.com/office/drawing/2014/main" id="{8EF44B41-A0F6-B1F3-CFA8-02A00556D37C}"/>
              </a:ext>
            </a:extLst>
          </p:cNvPr>
          <p:cNvGraphicFramePr>
            <a:graphicFrameLocks noGrp="1"/>
          </p:cNvGraphicFramePr>
          <p:nvPr>
            <p:ph idx="1"/>
            <p:extLst>
              <p:ext uri="{D42A27DB-BD31-4B8C-83A1-F6EECF244321}">
                <p14:modId xmlns:p14="http://schemas.microsoft.com/office/powerpoint/2010/main" val="42235259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679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7A3E4D68-FD23-D73A-5821-7B0F0CFECD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28DB448-33DF-96DE-3BB8-09191583A1A5}"/>
              </a:ext>
            </a:extLst>
          </p:cNvPr>
          <p:cNvSpPr/>
          <p:nvPr/>
        </p:nvSpPr>
        <p:spPr>
          <a:xfrm>
            <a:off x="604761" y="532190"/>
            <a:ext cx="4118962" cy="97562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9D88E-DBDF-A6B7-AD50-57ACB3A5C079}"/>
              </a:ext>
            </a:extLst>
          </p:cNvPr>
          <p:cNvSpPr>
            <a:spLocks noGrp="1"/>
          </p:cNvSpPr>
          <p:nvPr>
            <p:ph type="title"/>
          </p:nvPr>
        </p:nvSpPr>
        <p:spPr>
          <a:xfrm>
            <a:off x="4113530" y="399607"/>
            <a:ext cx="3964940" cy="620395"/>
          </a:xfrm>
        </p:spPr>
        <p:txBody>
          <a:bodyPr>
            <a:noAutofit/>
          </a:bodyPr>
          <a:lstStyle/>
          <a:p>
            <a:pPr algn="ctr"/>
            <a:r>
              <a:rPr lang="en-US" sz="4800" b="1">
                <a:solidFill>
                  <a:srgbClr val="00843F"/>
                </a:solidFill>
              </a:rPr>
              <a:t>Requirements</a:t>
            </a:r>
            <a:endParaRPr lang="en-US" sz="4800"/>
          </a:p>
        </p:txBody>
      </p:sp>
      <p:sp>
        <p:nvSpPr>
          <p:cNvPr id="7" name="Rectangle 6">
            <a:extLst>
              <a:ext uri="{FF2B5EF4-FFF2-40B4-BE49-F238E27FC236}">
                <a16:creationId xmlns:a16="http://schemas.microsoft.com/office/drawing/2014/main" id="{DC26DF39-E237-EFD0-BF5F-34A2BC96B86C}"/>
              </a:ext>
            </a:extLst>
          </p:cNvPr>
          <p:cNvSpPr/>
          <p:nvPr/>
        </p:nvSpPr>
        <p:spPr>
          <a:xfrm>
            <a:off x="604761" y="1708808"/>
            <a:ext cx="5407637" cy="433738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8">
            <a:extLst>
              <a:ext uri="{FF2B5EF4-FFF2-40B4-BE49-F238E27FC236}">
                <a16:creationId xmlns:a16="http://schemas.microsoft.com/office/drawing/2014/main" id="{29D35BF1-3313-7617-CFCE-E7A4AC368C13}"/>
              </a:ext>
            </a:extLst>
          </p:cNvPr>
          <p:cNvGraphicFramePr>
            <a:graphicFrameLocks noGrp="1"/>
          </p:cNvGraphicFramePr>
          <p:nvPr>
            <p:ph sz="half" idx="1"/>
            <p:extLst>
              <p:ext uri="{D42A27DB-BD31-4B8C-83A1-F6EECF244321}">
                <p14:modId xmlns:p14="http://schemas.microsoft.com/office/powerpoint/2010/main" val="4042488080"/>
              </p:ext>
            </p:extLst>
          </p:nvPr>
        </p:nvGraphicFramePr>
        <p:xfrm>
          <a:off x="688363" y="1382562"/>
          <a:ext cx="5491239" cy="4801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652CF06-72F4-BB0C-6388-1ECC153C477F}"/>
              </a:ext>
            </a:extLst>
          </p:cNvPr>
          <p:cNvSpPr/>
          <p:nvPr/>
        </p:nvSpPr>
        <p:spPr>
          <a:xfrm>
            <a:off x="6675120" y="1607581"/>
            <a:ext cx="4828517" cy="433738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9">
            <a:extLst>
              <a:ext uri="{FF2B5EF4-FFF2-40B4-BE49-F238E27FC236}">
                <a16:creationId xmlns:a16="http://schemas.microsoft.com/office/drawing/2014/main" id="{DDC7B8D1-C909-D62F-9D2C-6C6914A3E461}"/>
              </a:ext>
            </a:extLst>
          </p:cNvPr>
          <p:cNvGraphicFramePr>
            <a:graphicFrameLocks noGrp="1"/>
          </p:cNvGraphicFramePr>
          <p:nvPr>
            <p:ph sz="half" idx="2"/>
            <p:extLst>
              <p:ext uri="{D42A27DB-BD31-4B8C-83A1-F6EECF244321}">
                <p14:modId xmlns:p14="http://schemas.microsoft.com/office/powerpoint/2010/main" val="1558022067"/>
              </p:ext>
            </p:extLst>
          </p:nvPr>
        </p:nvGraphicFramePr>
        <p:xfrm>
          <a:off x="6179243" y="1607581"/>
          <a:ext cx="5407637"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1041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30523" y="3902102"/>
            <a:ext cx="1092140" cy="396737"/>
            <a:chOff x="0" y="0"/>
            <a:chExt cx="1370946" cy="498017"/>
          </a:xfrm>
        </p:grpSpPr>
        <p:sp>
          <p:nvSpPr>
            <p:cNvPr id="3" name="Freeform 3"/>
            <p:cNvSpPr/>
            <p:nvPr/>
          </p:nvSpPr>
          <p:spPr>
            <a:xfrm>
              <a:off x="0" y="0"/>
              <a:ext cx="1370946" cy="498017"/>
            </a:xfrm>
            <a:custGeom>
              <a:avLst/>
              <a:gdLst/>
              <a:ahLst/>
              <a:cxnLst/>
              <a:rect l="l" t="t" r="r" b="b"/>
              <a:pathLst>
                <a:path w="1370946" h="498017">
                  <a:moveTo>
                    <a:pt x="1167746" y="0"/>
                  </a:moveTo>
                  <a:lnTo>
                    <a:pt x="0" y="0"/>
                  </a:lnTo>
                  <a:lnTo>
                    <a:pt x="0" y="498017"/>
                  </a:lnTo>
                  <a:lnTo>
                    <a:pt x="1167746" y="498017"/>
                  </a:lnTo>
                  <a:lnTo>
                    <a:pt x="1370946" y="249008"/>
                  </a:lnTo>
                  <a:lnTo>
                    <a:pt x="1167746" y="0"/>
                  </a:lnTo>
                  <a:close/>
                </a:path>
              </a:pathLst>
            </a:custGeom>
            <a:solidFill>
              <a:srgbClr val="CED5E6"/>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0" y="-28575"/>
              <a:ext cx="1256646"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93"/>
                </a:lnSpc>
              </a:pPr>
              <a:r>
                <a:rPr lang="en-US" sz="1066" b="1">
                  <a:solidFill>
                    <a:srgbClr val="000000"/>
                  </a:solidFill>
                  <a:latin typeface="Montserrat Bold"/>
                  <a:ea typeface="Montserrat Bold"/>
                  <a:cs typeface="Montserrat Bold"/>
                  <a:sym typeface="Montserrat Bold"/>
                </a:rPr>
                <a:t>August</a:t>
              </a:r>
            </a:p>
          </p:txBody>
        </p:sp>
      </p:grpSp>
      <p:grpSp>
        <p:nvGrpSpPr>
          <p:cNvPr id="5" name="Group 5"/>
          <p:cNvGrpSpPr/>
          <p:nvPr/>
        </p:nvGrpSpPr>
        <p:grpSpPr>
          <a:xfrm>
            <a:off x="2226320" y="3902102"/>
            <a:ext cx="1148187" cy="396737"/>
            <a:chOff x="0" y="0"/>
            <a:chExt cx="1441300" cy="498017"/>
          </a:xfrm>
        </p:grpSpPr>
        <p:sp>
          <p:nvSpPr>
            <p:cNvPr id="6" name="Freeform 6"/>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979BFF"/>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7" name="TextBox 7"/>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93"/>
                </a:lnSpc>
              </a:pPr>
              <a:r>
                <a:rPr lang="en-US" sz="1066" b="1">
                  <a:solidFill>
                    <a:srgbClr val="000000"/>
                  </a:solidFill>
                  <a:latin typeface="Montserrat Bold"/>
                  <a:ea typeface="Montserrat Bold"/>
                  <a:cs typeface="Montserrat Bold"/>
                  <a:sym typeface="Montserrat Bold"/>
                </a:rPr>
                <a:t>September</a:t>
              </a:r>
            </a:p>
          </p:txBody>
        </p:sp>
      </p:grpSp>
      <p:grpSp>
        <p:nvGrpSpPr>
          <p:cNvPr id="8" name="Group 8"/>
          <p:cNvGrpSpPr/>
          <p:nvPr/>
        </p:nvGrpSpPr>
        <p:grpSpPr>
          <a:xfrm>
            <a:off x="3278164" y="3902102"/>
            <a:ext cx="1148187" cy="396737"/>
            <a:chOff x="0" y="0"/>
            <a:chExt cx="1441300" cy="498017"/>
          </a:xfrm>
        </p:grpSpPr>
        <p:sp>
          <p:nvSpPr>
            <p:cNvPr id="9" name="Freeform 9"/>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89E2E8"/>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0" name="TextBox 10"/>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93"/>
                </a:lnSpc>
              </a:pPr>
              <a:r>
                <a:rPr lang="en-US" sz="1066" b="1">
                  <a:solidFill>
                    <a:srgbClr val="000000"/>
                  </a:solidFill>
                  <a:latin typeface="Montserrat Bold"/>
                  <a:ea typeface="Montserrat Bold"/>
                  <a:cs typeface="Montserrat Bold"/>
                  <a:sym typeface="Montserrat Bold"/>
                </a:rPr>
                <a:t>October</a:t>
              </a:r>
            </a:p>
          </p:txBody>
        </p:sp>
      </p:grpSp>
      <p:grpSp>
        <p:nvGrpSpPr>
          <p:cNvPr id="11" name="Group 11"/>
          <p:cNvGrpSpPr/>
          <p:nvPr/>
        </p:nvGrpSpPr>
        <p:grpSpPr>
          <a:xfrm>
            <a:off x="4330007" y="3902102"/>
            <a:ext cx="1148187" cy="396737"/>
            <a:chOff x="0" y="0"/>
            <a:chExt cx="1441300" cy="498017"/>
          </a:xfrm>
        </p:grpSpPr>
        <p:sp>
          <p:nvSpPr>
            <p:cNvPr id="12" name="Freeform 12"/>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ADE466"/>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3" name="TextBox 13"/>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93"/>
                </a:lnSpc>
              </a:pPr>
              <a:r>
                <a:rPr lang="en-US" sz="1066" b="1">
                  <a:solidFill>
                    <a:srgbClr val="000000"/>
                  </a:solidFill>
                  <a:latin typeface="Montserrat Bold"/>
                  <a:ea typeface="Montserrat Bold"/>
                  <a:cs typeface="Montserrat Bold"/>
                  <a:sym typeface="Montserrat Bold"/>
                </a:rPr>
                <a:t>November</a:t>
              </a:r>
            </a:p>
          </p:txBody>
        </p:sp>
      </p:grpSp>
      <p:grpSp>
        <p:nvGrpSpPr>
          <p:cNvPr id="14" name="Group 14"/>
          <p:cNvGrpSpPr/>
          <p:nvPr/>
        </p:nvGrpSpPr>
        <p:grpSpPr>
          <a:xfrm>
            <a:off x="5381851" y="3902102"/>
            <a:ext cx="1148187" cy="396737"/>
            <a:chOff x="0" y="0"/>
            <a:chExt cx="1441300" cy="498017"/>
          </a:xfrm>
        </p:grpSpPr>
        <p:sp>
          <p:nvSpPr>
            <p:cNvPr id="15" name="Freeform 15"/>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E8E252"/>
            </a:solidFill>
            <a:ln cap="sq">
              <a:no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6" name="TextBox 16"/>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493"/>
                </a:lnSpc>
                <a:spcBef>
                  <a:spcPct val="0"/>
                </a:spcBef>
              </a:pPr>
              <a:r>
                <a:rPr lang="en-US" sz="1066" b="1">
                  <a:solidFill>
                    <a:srgbClr val="000000"/>
                  </a:solidFill>
                  <a:latin typeface="Montserrat Bold"/>
                  <a:ea typeface="Montserrat Bold"/>
                  <a:cs typeface="Montserrat Bold"/>
                  <a:sym typeface="Montserrat Bold"/>
                </a:rPr>
                <a:t>December</a:t>
              </a:r>
            </a:p>
          </p:txBody>
        </p:sp>
      </p:grpSp>
      <p:grpSp>
        <p:nvGrpSpPr>
          <p:cNvPr id="17" name="Group 17"/>
          <p:cNvGrpSpPr/>
          <p:nvPr/>
        </p:nvGrpSpPr>
        <p:grpSpPr>
          <a:xfrm>
            <a:off x="6433694" y="3879338"/>
            <a:ext cx="1148187" cy="419501"/>
            <a:chOff x="0" y="-28575"/>
            <a:chExt cx="1441300" cy="526592"/>
          </a:xfrm>
        </p:grpSpPr>
        <p:sp>
          <p:nvSpPr>
            <p:cNvPr id="18" name="Freeform 18"/>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FFD308"/>
            </a:solidFill>
            <a:ln cap="sq">
              <a:no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9" name="TextBox 19"/>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493"/>
                </a:lnSpc>
                <a:spcBef>
                  <a:spcPct val="0"/>
                </a:spcBef>
              </a:pPr>
              <a:r>
                <a:rPr lang="en-US" sz="1066" b="1">
                  <a:solidFill>
                    <a:srgbClr val="000000"/>
                  </a:solidFill>
                  <a:latin typeface="Montserrat Bold"/>
                  <a:ea typeface="Montserrat Bold"/>
                  <a:cs typeface="Montserrat Bold"/>
                  <a:sym typeface="Montserrat Bold"/>
                </a:rPr>
                <a:t>January</a:t>
              </a:r>
            </a:p>
          </p:txBody>
        </p:sp>
      </p:grpSp>
      <p:grpSp>
        <p:nvGrpSpPr>
          <p:cNvPr id="20" name="Group 20"/>
          <p:cNvGrpSpPr/>
          <p:nvPr/>
        </p:nvGrpSpPr>
        <p:grpSpPr>
          <a:xfrm>
            <a:off x="7485537" y="3879338"/>
            <a:ext cx="1148187" cy="419501"/>
            <a:chOff x="0" y="-28575"/>
            <a:chExt cx="1441300" cy="526592"/>
          </a:xfrm>
        </p:grpSpPr>
        <p:sp>
          <p:nvSpPr>
            <p:cNvPr id="21" name="Freeform 21"/>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FFA678"/>
            </a:solidFill>
            <a:ln cap="sq">
              <a:no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2" name="TextBox 22"/>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493"/>
                </a:lnSpc>
                <a:spcBef>
                  <a:spcPct val="0"/>
                </a:spcBef>
              </a:pPr>
              <a:r>
                <a:rPr lang="en-US" sz="1066" b="1">
                  <a:solidFill>
                    <a:srgbClr val="000000"/>
                  </a:solidFill>
                  <a:latin typeface="Montserrat Bold"/>
                  <a:ea typeface="Montserrat Bold"/>
                  <a:cs typeface="Montserrat Bold"/>
                  <a:sym typeface="Montserrat Bold"/>
                </a:rPr>
                <a:t>February</a:t>
              </a:r>
            </a:p>
          </p:txBody>
        </p:sp>
      </p:grpSp>
      <p:grpSp>
        <p:nvGrpSpPr>
          <p:cNvPr id="23" name="Group 23"/>
          <p:cNvGrpSpPr/>
          <p:nvPr/>
        </p:nvGrpSpPr>
        <p:grpSpPr>
          <a:xfrm>
            <a:off x="8537381" y="3879338"/>
            <a:ext cx="1148187" cy="419501"/>
            <a:chOff x="0" y="-28575"/>
            <a:chExt cx="1441300" cy="526592"/>
          </a:xfrm>
        </p:grpSpPr>
        <p:sp>
          <p:nvSpPr>
            <p:cNvPr id="24" name="Freeform 24"/>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FFBEC4"/>
            </a:solidFill>
            <a:ln cap="sq">
              <a:no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5" name="TextBox 25"/>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493"/>
                </a:lnSpc>
                <a:spcBef>
                  <a:spcPct val="0"/>
                </a:spcBef>
              </a:pPr>
              <a:r>
                <a:rPr lang="en-US" sz="1066" b="1">
                  <a:solidFill>
                    <a:srgbClr val="000000"/>
                  </a:solidFill>
                  <a:latin typeface="Montserrat Bold"/>
                  <a:ea typeface="Montserrat Bold"/>
                  <a:cs typeface="Montserrat Bold"/>
                  <a:sym typeface="Montserrat Bold"/>
                </a:rPr>
                <a:t>March</a:t>
              </a:r>
            </a:p>
          </p:txBody>
        </p:sp>
      </p:grpSp>
      <p:grpSp>
        <p:nvGrpSpPr>
          <p:cNvPr id="26" name="Group 26"/>
          <p:cNvGrpSpPr/>
          <p:nvPr/>
        </p:nvGrpSpPr>
        <p:grpSpPr>
          <a:xfrm>
            <a:off x="9589224" y="3879338"/>
            <a:ext cx="1148187" cy="419501"/>
            <a:chOff x="0" y="-28575"/>
            <a:chExt cx="1441300" cy="526592"/>
          </a:xfrm>
        </p:grpSpPr>
        <p:sp>
          <p:nvSpPr>
            <p:cNvPr id="27" name="Freeform 27"/>
            <p:cNvSpPr/>
            <p:nvPr/>
          </p:nvSpPr>
          <p:spPr>
            <a:xfrm>
              <a:off x="0" y="0"/>
              <a:ext cx="1441300" cy="498017"/>
            </a:xfrm>
            <a:custGeom>
              <a:avLst/>
              <a:gdLst/>
              <a:ahLst/>
              <a:cxnLst/>
              <a:rect l="l" t="t" r="r" b="b"/>
              <a:pathLst>
                <a:path w="1441300" h="498017">
                  <a:moveTo>
                    <a:pt x="0" y="0"/>
                  </a:moveTo>
                  <a:lnTo>
                    <a:pt x="1238100" y="0"/>
                  </a:lnTo>
                  <a:lnTo>
                    <a:pt x="1441300" y="249008"/>
                  </a:lnTo>
                  <a:lnTo>
                    <a:pt x="1238100" y="498017"/>
                  </a:lnTo>
                  <a:lnTo>
                    <a:pt x="0" y="498017"/>
                  </a:lnTo>
                  <a:lnTo>
                    <a:pt x="203200" y="249008"/>
                  </a:lnTo>
                  <a:lnTo>
                    <a:pt x="0" y="0"/>
                  </a:lnTo>
                  <a:close/>
                </a:path>
              </a:pathLst>
            </a:custGeom>
            <a:solidFill>
              <a:srgbClr val="FFBBE6"/>
            </a:solidFill>
            <a:ln cap="sq">
              <a:no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8" name="TextBox 28"/>
            <p:cNvSpPr txBox="1"/>
            <p:nvPr/>
          </p:nvSpPr>
          <p:spPr>
            <a:xfrm>
              <a:off x="177800" y="-28575"/>
              <a:ext cx="1187300" cy="526592"/>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493"/>
                </a:lnSpc>
                <a:spcBef>
                  <a:spcPct val="0"/>
                </a:spcBef>
              </a:pPr>
              <a:r>
                <a:rPr lang="en-US" sz="1066" b="1">
                  <a:solidFill>
                    <a:srgbClr val="000000"/>
                  </a:solidFill>
                  <a:latin typeface="Montserrat Bold"/>
                  <a:ea typeface="Montserrat Bold"/>
                  <a:cs typeface="Montserrat Bold"/>
                  <a:sym typeface="Montserrat Bold"/>
                </a:rPr>
                <a:t>April</a:t>
              </a:r>
            </a:p>
          </p:txBody>
        </p:sp>
      </p:grpSp>
      <p:sp>
        <p:nvSpPr>
          <p:cNvPr id="32" name="AutoShape 32"/>
          <p:cNvSpPr/>
          <p:nvPr/>
        </p:nvSpPr>
        <p:spPr>
          <a:xfrm flipH="1" flipV="1">
            <a:off x="1795325" y="3017595"/>
            <a:ext cx="0" cy="618521"/>
          </a:xfrm>
          <a:prstGeom prst="line">
            <a:avLst/>
          </a:prstGeom>
          <a:ln w="38100" cap="flat">
            <a:solidFill>
              <a:srgbClr val="818DAB"/>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3" name="TextBox 33"/>
          <p:cNvSpPr txBox="1"/>
          <p:nvPr/>
        </p:nvSpPr>
        <p:spPr>
          <a:xfrm>
            <a:off x="969825" y="2231972"/>
            <a:ext cx="1651000" cy="4490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sym typeface="Montserrat"/>
              </a:rPr>
              <a:t>Here we formed our team, met with Dr. McDaniel, Dr. Pater, and Dr. Haque.</a:t>
            </a:r>
          </a:p>
        </p:txBody>
      </p:sp>
      <p:sp>
        <p:nvSpPr>
          <p:cNvPr id="34" name="TextBox 34"/>
          <p:cNvSpPr txBox="1"/>
          <p:nvPr/>
        </p:nvSpPr>
        <p:spPr>
          <a:xfrm>
            <a:off x="958780" y="1951425"/>
            <a:ext cx="1673091" cy="19428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631"/>
              </a:lnSpc>
            </a:pPr>
            <a:r>
              <a:rPr lang="en-US" sz="1274" b="1">
                <a:solidFill>
                  <a:srgbClr val="818DAB"/>
                </a:solidFill>
                <a:latin typeface="Montserrat Bold"/>
                <a:ea typeface="Montserrat Bold"/>
                <a:cs typeface="Montserrat Bold"/>
                <a:sym typeface="Montserrat Bold"/>
              </a:rPr>
              <a:t>Pre-Initiation Stage</a:t>
            </a:r>
          </a:p>
        </p:txBody>
      </p:sp>
      <p:sp>
        <p:nvSpPr>
          <p:cNvPr id="35" name="AutoShape 35"/>
          <p:cNvSpPr/>
          <p:nvPr/>
        </p:nvSpPr>
        <p:spPr>
          <a:xfrm flipH="1" flipV="1">
            <a:off x="3882387" y="3017595"/>
            <a:ext cx="0" cy="618521"/>
          </a:xfrm>
          <a:prstGeom prst="line">
            <a:avLst/>
          </a:prstGeom>
          <a:ln w="38100" cap="flat">
            <a:solidFill>
              <a:srgbClr val="00C2CB"/>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6" name="TextBox 36"/>
          <p:cNvSpPr txBox="1"/>
          <p:nvPr/>
        </p:nvSpPr>
        <p:spPr>
          <a:xfrm>
            <a:off x="3056887" y="2231972"/>
            <a:ext cx="1651000" cy="4490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sym typeface="Montserrat"/>
              </a:rPr>
              <a:t>We started simple, working on the navbar and other similar styling changes.</a:t>
            </a:r>
          </a:p>
        </p:txBody>
      </p:sp>
      <p:sp>
        <p:nvSpPr>
          <p:cNvPr id="37" name="TextBox 37"/>
          <p:cNvSpPr txBox="1"/>
          <p:nvPr/>
        </p:nvSpPr>
        <p:spPr>
          <a:xfrm>
            <a:off x="3045842" y="1746714"/>
            <a:ext cx="1673091" cy="40916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631"/>
              </a:lnSpc>
            </a:pPr>
            <a:r>
              <a:rPr lang="en-US" sz="1274" b="1">
                <a:solidFill>
                  <a:srgbClr val="03949B"/>
                </a:solidFill>
                <a:latin typeface="Montserrat Bold"/>
                <a:ea typeface="Montserrat Bold"/>
                <a:cs typeface="Montserrat Bold"/>
                <a:sym typeface="Montserrat Bold"/>
              </a:rPr>
              <a:t>Beginning Development</a:t>
            </a:r>
          </a:p>
        </p:txBody>
      </p:sp>
      <p:sp>
        <p:nvSpPr>
          <p:cNvPr id="41" name="AutoShape 41"/>
          <p:cNvSpPr/>
          <p:nvPr/>
        </p:nvSpPr>
        <p:spPr>
          <a:xfrm>
            <a:off x="9113674" y="4481487"/>
            <a:ext cx="0" cy="618521"/>
          </a:xfrm>
          <a:prstGeom prst="line">
            <a:avLst/>
          </a:prstGeom>
          <a:ln w="38100" cap="flat">
            <a:solidFill>
              <a:srgbClr val="E87B85"/>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2" name="TextBox 42"/>
          <p:cNvSpPr txBox="1"/>
          <p:nvPr/>
        </p:nvSpPr>
        <p:spPr>
          <a:xfrm>
            <a:off x="8288174" y="5716404"/>
            <a:ext cx="1651000" cy="6024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rPr>
              <a:t>Continued implementation, shortening the backlog. Preparing project for cloud deployment</a:t>
            </a:r>
          </a:p>
        </p:txBody>
      </p:sp>
      <p:sp>
        <p:nvSpPr>
          <p:cNvPr id="43" name="TextBox 43"/>
          <p:cNvSpPr txBox="1"/>
          <p:nvPr/>
        </p:nvSpPr>
        <p:spPr>
          <a:xfrm>
            <a:off x="8277129" y="5258589"/>
            <a:ext cx="1673091" cy="4023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30"/>
              </a:lnSpc>
            </a:pPr>
            <a:r>
              <a:rPr lang="en-US" sz="1250" b="1">
                <a:solidFill>
                  <a:srgbClr val="DB5763"/>
                </a:solidFill>
                <a:latin typeface="Montserrat Bold"/>
                <a:sym typeface="Montserrat Bold"/>
              </a:rPr>
              <a:t> Project Deployment</a:t>
            </a:r>
            <a:endParaRPr lang="en-US"/>
          </a:p>
        </p:txBody>
      </p:sp>
      <p:sp>
        <p:nvSpPr>
          <p:cNvPr id="44" name="AutoShape 44"/>
          <p:cNvSpPr/>
          <p:nvPr/>
        </p:nvSpPr>
        <p:spPr>
          <a:xfrm>
            <a:off x="7001437" y="4481487"/>
            <a:ext cx="0" cy="618521"/>
          </a:xfrm>
          <a:prstGeom prst="line">
            <a:avLst/>
          </a:prstGeom>
          <a:ln w="38100" cap="flat">
            <a:solidFill>
              <a:srgbClr val="E1B900"/>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5" name="TextBox 45"/>
          <p:cNvSpPr txBox="1"/>
          <p:nvPr/>
        </p:nvSpPr>
        <p:spPr>
          <a:xfrm>
            <a:off x="6175937" y="5728253"/>
            <a:ext cx="1651000" cy="6024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rPr>
              <a:t>Provide high fidelity prototypes  to serve as a NorthStar for our parent view UI improvements </a:t>
            </a:r>
          </a:p>
        </p:txBody>
      </p:sp>
      <p:sp>
        <p:nvSpPr>
          <p:cNvPr id="46" name="TextBox 46"/>
          <p:cNvSpPr txBox="1"/>
          <p:nvPr/>
        </p:nvSpPr>
        <p:spPr>
          <a:xfrm>
            <a:off x="6164892" y="5460295"/>
            <a:ext cx="1673091" cy="19717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30"/>
              </a:lnSpc>
            </a:pPr>
            <a:r>
              <a:rPr lang="en-US" sz="1250" b="1">
                <a:solidFill>
                  <a:srgbClr val="A48701"/>
                </a:solidFill>
                <a:latin typeface="Montserrat Bold"/>
                <a:sym typeface="Montserrat Bold"/>
              </a:rPr>
              <a:t>Parent UI</a:t>
            </a:r>
            <a:endParaRPr lang="en-US"/>
          </a:p>
        </p:txBody>
      </p:sp>
      <p:sp>
        <p:nvSpPr>
          <p:cNvPr id="47" name="AutoShape 47"/>
          <p:cNvSpPr/>
          <p:nvPr/>
        </p:nvSpPr>
        <p:spPr>
          <a:xfrm>
            <a:off x="4889200" y="4481487"/>
            <a:ext cx="0" cy="618521"/>
          </a:xfrm>
          <a:prstGeom prst="line">
            <a:avLst/>
          </a:prstGeom>
          <a:ln w="38100" cap="flat">
            <a:solidFill>
              <a:srgbClr val="70B812"/>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8" name="TextBox 48"/>
          <p:cNvSpPr txBox="1"/>
          <p:nvPr/>
        </p:nvSpPr>
        <p:spPr>
          <a:xfrm>
            <a:off x="4063700" y="5716404"/>
            <a:ext cx="1651000" cy="6014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sym typeface="Montserrat"/>
              </a:rPr>
              <a:t>In November, we reached a major milestone which was getting course creation working.</a:t>
            </a:r>
          </a:p>
        </p:txBody>
      </p:sp>
      <p:sp>
        <p:nvSpPr>
          <p:cNvPr id="49" name="TextBox 49"/>
          <p:cNvSpPr txBox="1"/>
          <p:nvPr/>
        </p:nvSpPr>
        <p:spPr>
          <a:xfrm>
            <a:off x="4052655" y="5460295"/>
            <a:ext cx="1673091" cy="19428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631"/>
              </a:lnSpc>
            </a:pPr>
            <a:r>
              <a:rPr lang="en-US" sz="1274" b="1">
                <a:solidFill>
                  <a:srgbClr val="5C9B0A"/>
                </a:solidFill>
                <a:latin typeface="Montserrat Bold"/>
                <a:ea typeface="Montserrat Bold"/>
                <a:cs typeface="Montserrat Bold"/>
                <a:sym typeface="Montserrat Bold"/>
              </a:rPr>
              <a:t>Course Creation</a:t>
            </a:r>
          </a:p>
        </p:txBody>
      </p:sp>
      <p:sp>
        <p:nvSpPr>
          <p:cNvPr id="50" name="AutoShape 50"/>
          <p:cNvSpPr/>
          <p:nvPr/>
        </p:nvSpPr>
        <p:spPr>
          <a:xfrm>
            <a:off x="2776963" y="4481487"/>
            <a:ext cx="0" cy="618521"/>
          </a:xfrm>
          <a:prstGeom prst="line">
            <a:avLst/>
          </a:prstGeom>
          <a:ln w="38100" cap="flat">
            <a:solidFill>
              <a:srgbClr val="521DF1"/>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1" name="TextBox 51"/>
          <p:cNvSpPr txBox="1"/>
          <p:nvPr/>
        </p:nvSpPr>
        <p:spPr>
          <a:xfrm>
            <a:off x="1951463" y="5716404"/>
            <a:ext cx="1651000" cy="6014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ea typeface="Montserrat"/>
                <a:cs typeface="Montserrat"/>
                <a:sym typeface="Montserrat"/>
              </a:rPr>
              <a:t>Worked heavily on documentation and prototyping, receiving feedback from sponsors</a:t>
            </a:r>
          </a:p>
        </p:txBody>
      </p:sp>
      <p:sp>
        <p:nvSpPr>
          <p:cNvPr id="52" name="TextBox 52"/>
          <p:cNvSpPr txBox="1"/>
          <p:nvPr/>
        </p:nvSpPr>
        <p:spPr>
          <a:xfrm>
            <a:off x="1744296" y="5255585"/>
            <a:ext cx="2112237" cy="40916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631"/>
              </a:lnSpc>
            </a:pPr>
            <a:r>
              <a:rPr lang="en-US" sz="1274" b="1">
                <a:solidFill>
                  <a:srgbClr val="521DF1"/>
                </a:solidFill>
                <a:latin typeface="Montserrat Bold"/>
                <a:ea typeface="Montserrat Bold"/>
                <a:cs typeface="Montserrat Bold"/>
                <a:sym typeface="Montserrat Bold"/>
              </a:rPr>
              <a:t>Inception, Elaboration, Prototyping</a:t>
            </a:r>
          </a:p>
        </p:txBody>
      </p:sp>
      <p:sp>
        <p:nvSpPr>
          <p:cNvPr id="53" name="AutoShape 53"/>
          <p:cNvSpPr/>
          <p:nvPr/>
        </p:nvSpPr>
        <p:spPr>
          <a:xfrm flipH="1" flipV="1">
            <a:off x="5969450" y="3017595"/>
            <a:ext cx="0" cy="618521"/>
          </a:xfrm>
          <a:prstGeom prst="line">
            <a:avLst/>
          </a:prstGeom>
          <a:ln w="38100" cap="flat">
            <a:solidFill>
              <a:srgbClr val="C4BD19"/>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4" name="TextBox 54"/>
          <p:cNvSpPr txBox="1"/>
          <p:nvPr/>
        </p:nvSpPr>
        <p:spPr>
          <a:xfrm>
            <a:off x="5154994" y="2036420"/>
            <a:ext cx="1651000" cy="7621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1000" u="sng">
                <a:solidFill>
                  <a:srgbClr val="000000"/>
                </a:solidFill>
                <a:latin typeface="Montserrat"/>
                <a:sym typeface="Montserrat"/>
              </a:rPr>
              <a:t>We plan to continue polishing course creation according to sponsor needs. Rest and recharge over break.</a:t>
            </a:r>
            <a:endParaRPr lang="en-US" sz="1600" u="sng"/>
          </a:p>
        </p:txBody>
      </p:sp>
      <p:sp>
        <p:nvSpPr>
          <p:cNvPr id="55" name="TextBox 55"/>
          <p:cNvSpPr txBox="1"/>
          <p:nvPr/>
        </p:nvSpPr>
        <p:spPr>
          <a:xfrm>
            <a:off x="5143949" y="1755873"/>
            <a:ext cx="1673091" cy="20518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1631"/>
              </a:lnSpc>
              <a:spcBef>
                <a:spcPct val="0"/>
              </a:spcBef>
            </a:pPr>
            <a:r>
              <a:rPr lang="en-US" sz="1600" b="1" u="sng">
                <a:solidFill>
                  <a:srgbClr val="948E0A"/>
                </a:solidFill>
                <a:latin typeface="Montserrat Bold"/>
                <a:ea typeface="Montserrat Bold"/>
                <a:cs typeface="Montserrat Bold"/>
                <a:sym typeface="Montserrat Bold"/>
              </a:rPr>
              <a:t>Here and Now</a:t>
            </a:r>
          </a:p>
        </p:txBody>
      </p:sp>
      <p:sp>
        <p:nvSpPr>
          <p:cNvPr id="56" name="AutoShape 56"/>
          <p:cNvSpPr/>
          <p:nvPr/>
        </p:nvSpPr>
        <p:spPr>
          <a:xfrm flipV="1">
            <a:off x="8056513" y="3017595"/>
            <a:ext cx="0" cy="618521"/>
          </a:xfrm>
          <a:prstGeom prst="line">
            <a:avLst/>
          </a:prstGeom>
          <a:ln w="38100" cap="flat">
            <a:solidFill>
              <a:srgbClr val="F0702F"/>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57" name="TextBox 57"/>
          <p:cNvSpPr txBox="1"/>
          <p:nvPr/>
        </p:nvSpPr>
        <p:spPr>
          <a:xfrm>
            <a:off x="7231013" y="2231972"/>
            <a:ext cx="1651000" cy="6024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solidFill>
                  <a:srgbClr val="000000"/>
                </a:solidFill>
                <a:latin typeface="Montserrat"/>
                <a:sym typeface="Montserrat"/>
              </a:rPr>
              <a:t>Continue implementing parent view changes such as the dashboard and improving the course viewing experience</a:t>
            </a:r>
            <a:endParaRPr lang="en-US" sz="800">
              <a:latin typeface="Montserrat"/>
            </a:endParaRPr>
          </a:p>
        </p:txBody>
      </p:sp>
      <p:sp>
        <p:nvSpPr>
          <p:cNvPr id="58" name="TextBox 58"/>
          <p:cNvSpPr txBox="1"/>
          <p:nvPr/>
        </p:nvSpPr>
        <p:spPr>
          <a:xfrm>
            <a:off x="7208761" y="1738513"/>
            <a:ext cx="1673091" cy="3986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31"/>
              </a:lnSpc>
              <a:spcBef>
                <a:spcPct val="0"/>
              </a:spcBef>
            </a:pPr>
            <a:r>
              <a:rPr lang="en-US" sz="1250" b="1">
                <a:solidFill>
                  <a:srgbClr val="D15414"/>
                </a:solidFill>
                <a:latin typeface="Montserrat Bold"/>
                <a:ea typeface="Montserrat Bold"/>
                <a:cs typeface="Montserrat Bold"/>
                <a:sym typeface="Montserrat Bold"/>
              </a:rPr>
              <a:t>Parent UI Implementation</a:t>
            </a:r>
            <a:endParaRPr lang="en-US" sz="1250" b="1" u="none" strike="noStrike">
              <a:solidFill>
                <a:srgbClr val="D15414"/>
              </a:solidFill>
              <a:latin typeface="Montserrat Bold"/>
              <a:ea typeface="Montserrat Bold"/>
              <a:cs typeface="Montserrat Bold"/>
            </a:endParaRPr>
          </a:p>
        </p:txBody>
      </p:sp>
      <p:sp>
        <p:nvSpPr>
          <p:cNvPr id="59" name="AutoShape 59"/>
          <p:cNvSpPr/>
          <p:nvPr/>
        </p:nvSpPr>
        <p:spPr>
          <a:xfrm flipV="1">
            <a:off x="10143575" y="3017595"/>
            <a:ext cx="0" cy="618521"/>
          </a:xfrm>
          <a:prstGeom prst="line">
            <a:avLst/>
          </a:prstGeom>
          <a:ln w="38100" cap="flat">
            <a:solidFill>
              <a:srgbClr val="F0419F"/>
            </a:solidFill>
            <a:prstDash val="solid"/>
            <a:headEnd type="none" w="sm" len="sm"/>
            <a:tailEnd type="oval" w="lg" len="lg"/>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60" name="TextBox 60"/>
          <p:cNvSpPr txBox="1"/>
          <p:nvPr/>
        </p:nvSpPr>
        <p:spPr>
          <a:xfrm>
            <a:off x="9318075" y="2231972"/>
            <a:ext cx="1651000" cy="29469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24"/>
              </a:lnSpc>
            </a:pPr>
            <a:r>
              <a:rPr lang="en-US" sz="800">
                <a:latin typeface="Montserrat"/>
              </a:rPr>
              <a:t>Deploying the project, final documentation, back wrap-up</a:t>
            </a:r>
          </a:p>
        </p:txBody>
      </p:sp>
      <p:sp>
        <p:nvSpPr>
          <p:cNvPr id="61" name="TextBox 61"/>
          <p:cNvSpPr txBox="1"/>
          <p:nvPr/>
        </p:nvSpPr>
        <p:spPr>
          <a:xfrm>
            <a:off x="9307030" y="1951425"/>
            <a:ext cx="1673091" cy="19717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30"/>
              </a:lnSpc>
              <a:spcBef>
                <a:spcPct val="0"/>
              </a:spcBef>
            </a:pPr>
            <a:r>
              <a:rPr lang="en-US" sz="1250" b="1">
                <a:solidFill>
                  <a:srgbClr val="F0419F"/>
                </a:solidFill>
                <a:latin typeface="Montserrat Bold"/>
              </a:rPr>
              <a:t>Final</a:t>
            </a:r>
          </a:p>
        </p:txBody>
      </p:sp>
      <p:sp>
        <p:nvSpPr>
          <p:cNvPr id="62" name="TextBox 62"/>
          <p:cNvSpPr txBox="1"/>
          <p:nvPr/>
        </p:nvSpPr>
        <p:spPr>
          <a:xfrm>
            <a:off x="2117745" y="587831"/>
            <a:ext cx="7956509" cy="63421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4569"/>
              </a:lnSpc>
              <a:spcBef>
                <a:spcPct val="0"/>
              </a:spcBef>
            </a:pPr>
            <a:r>
              <a:rPr lang="en-US" sz="5400" b="1">
                <a:solidFill>
                  <a:srgbClr val="000000"/>
                </a:solidFill>
                <a:latin typeface="+mj-lt"/>
                <a:ea typeface="Montserrat Bold"/>
                <a:cs typeface="Montserrat Bold"/>
                <a:sym typeface="Montserrat Bold"/>
              </a:rPr>
              <a:t>Project Development Plan</a:t>
            </a:r>
          </a:p>
        </p:txBody>
      </p:sp>
    </p:spTree>
    <p:extLst>
      <p:ext uri="{BB962C8B-B14F-4D97-AF65-F5344CB8AC3E}">
        <p14:creationId xmlns:p14="http://schemas.microsoft.com/office/powerpoint/2010/main" val="176180619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21447741" h="8746108">
                <a:moveTo>
                  <a:pt x="0" y="0"/>
                </a:moveTo>
                <a:lnTo>
                  <a:pt x="21447741" y="0"/>
                </a:lnTo>
                <a:lnTo>
                  <a:pt x="21447741" y="8746108"/>
                </a:lnTo>
                <a:lnTo>
                  <a:pt x="0" y="8746108"/>
                </a:lnTo>
                <a:lnTo>
                  <a:pt x="0" y="0"/>
                </a:lnTo>
                <a:close/>
              </a:path>
            </a:pathLst>
          </a:custGeom>
          <a:blipFill>
            <a:blip r:embed="rId3">
              <a:extLst>
                <a:ext uri="{96DAC541-7B7A-43D3-8B79-37D633B846F1}">
                  <asvg:svgBlip xmlns:asvg="http://schemas.microsoft.com/office/drawing/2016/SVG/main" r:embed="rId4"/>
                </a:ext>
              </a:extLst>
            </a:blip>
            <a:stretch>
              <a:fillRect l="-32178" t="-10057" r="-32743" b="-9826"/>
            </a:stretch>
          </a:blipFill>
        </p:spPr>
        <p:txBody>
          <a:bodyPr/>
          <a:lstStyle/>
          <a:p>
            <a:endParaRPr lang="en-US"/>
          </a:p>
        </p:txBody>
      </p:sp>
      <p:grpSp>
        <p:nvGrpSpPr>
          <p:cNvPr id="3" name="Group 3"/>
          <p:cNvGrpSpPr/>
          <p:nvPr/>
        </p:nvGrpSpPr>
        <p:grpSpPr>
          <a:xfrm>
            <a:off x="1711523" y="1161708"/>
            <a:ext cx="2893309" cy="3705695"/>
            <a:chOff x="0" y="76200"/>
            <a:chExt cx="4114928" cy="5270323"/>
          </a:xfrm>
        </p:grpSpPr>
        <p:sp>
          <p:nvSpPr>
            <p:cNvPr id="4" name="TextBox 4"/>
            <p:cNvSpPr txBox="1"/>
            <p:nvPr/>
          </p:nvSpPr>
          <p:spPr>
            <a:xfrm>
              <a:off x="21138" y="1940734"/>
              <a:ext cx="4064000" cy="3405789"/>
            </a:xfrm>
            <a:prstGeom prst="rect">
              <a:avLst/>
            </a:prstGeom>
          </p:spPr>
          <p:txBody>
            <a:bodyPr lIns="0" tIns="0" rIns="0" bIns="0" rtlCol="0" anchor="t">
              <a:spAutoFit/>
            </a:bodyPr>
            <a:lstStyle/>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Complete Daily Surveys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View Unlocked Courses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View/Complete Course Material</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View Contents from Mobile Device</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Provide Feedback</a:t>
              </a:r>
            </a:p>
          </p:txBody>
        </p:sp>
        <p:sp>
          <p:nvSpPr>
            <p:cNvPr id="5" name="TextBox 5"/>
            <p:cNvSpPr txBox="1"/>
            <p:nvPr/>
          </p:nvSpPr>
          <p:spPr>
            <a:xfrm>
              <a:off x="0" y="76200"/>
              <a:ext cx="4114928" cy="1467479"/>
            </a:xfrm>
            <a:prstGeom prst="rect">
              <a:avLst/>
            </a:prstGeom>
          </p:spPr>
          <p:txBody>
            <a:bodyPr lIns="0" tIns="0" rIns="0" bIns="0" rtlCol="0" anchor="t">
              <a:spAutoFit/>
            </a:bodyPr>
            <a:lstStyle/>
            <a:p>
              <a:pPr algn="ctr">
                <a:lnSpc>
                  <a:spcPts val="3962"/>
                </a:lnSpc>
              </a:pPr>
              <a:r>
                <a:rPr lang="en-US" sz="3962" b="1">
                  <a:solidFill>
                    <a:srgbClr val="FFFBF5"/>
                  </a:solidFill>
                  <a:latin typeface="Glacial Indifference Bold"/>
                  <a:ea typeface="Glacial Indifference Bold"/>
                  <a:cs typeface="Glacial Indifference Bold"/>
                  <a:sym typeface="Glacial Indifference Bold"/>
                </a:rPr>
                <a:t>Parent Use Case</a:t>
              </a:r>
            </a:p>
          </p:txBody>
        </p:sp>
      </p:grpSp>
      <p:grpSp>
        <p:nvGrpSpPr>
          <p:cNvPr id="6" name="Group 6"/>
          <p:cNvGrpSpPr/>
          <p:nvPr/>
        </p:nvGrpSpPr>
        <p:grpSpPr>
          <a:xfrm>
            <a:off x="7560891" y="1157642"/>
            <a:ext cx="2851267" cy="3709761"/>
            <a:chOff x="0" y="76200"/>
            <a:chExt cx="4055134" cy="5276102"/>
          </a:xfrm>
        </p:grpSpPr>
        <p:sp>
          <p:nvSpPr>
            <p:cNvPr id="7" name="TextBox 7"/>
            <p:cNvSpPr txBox="1"/>
            <p:nvPr/>
          </p:nvSpPr>
          <p:spPr>
            <a:xfrm>
              <a:off x="0" y="1946515"/>
              <a:ext cx="4051300" cy="3405787"/>
            </a:xfrm>
            <a:prstGeom prst="rect">
              <a:avLst/>
            </a:prstGeom>
          </p:spPr>
          <p:txBody>
            <a:bodyPr lIns="0" tIns="0" rIns="0" bIns="0" rtlCol="0" anchor="t">
              <a:spAutoFit/>
            </a:bodyPr>
            <a:lstStyle/>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Create Courses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Edit Existing Courses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Delete Courses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View Pooled User Data/Trends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Edit User Permissions</a:t>
              </a:r>
            </a:p>
            <a:p>
              <a:pPr marL="280347" lvl="1" indent="-140174">
                <a:lnSpc>
                  <a:spcPts val="2716"/>
                </a:lnSpc>
                <a:buFont typeface="Arial"/>
                <a:buChar char="•"/>
              </a:pPr>
              <a:r>
                <a:rPr lang="en-US" sz="1698">
                  <a:solidFill>
                    <a:srgbClr val="FFFBF5"/>
                  </a:solidFill>
                  <a:latin typeface="Glacial Indifference"/>
                  <a:ea typeface="Glacial Indifference"/>
                  <a:cs typeface="Glacial Indifference"/>
                  <a:sym typeface="Glacial Indifference"/>
                </a:rPr>
                <a:t>Delete User Accounts</a:t>
              </a:r>
            </a:p>
          </p:txBody>
        </p:sp>
        <p:sp>
          <p:nvSpPr>
            <p:cNvPr id="8" name="TextBox 8"/>
            <p:cNvSpPr txBox="1"/>
            <p:nvPr/>
          </p:nvSpPr>
          <p:spPr>
            <a:xfrm>
              <a:off x="41847" y="76200"/>
              <a:ext cx="4013287" cy="1467478"/>
            </a:xfrm>
            <a:prstGeom prst="rect">
              <a:avLst/>
            </a:prstGeom>
          </p:spPr>
          <p:txBody>
            <a:bodyPr lIns="0" tIns="0" rIns="0" bIns="0" rtlCol="0" anchor="t">
              <a:spAutoFit/>
            </a:bodyPr>
            <a:lstStyle/>
            <a:p>
              <a:pPr algn="ctr">
                <a:lnSpc>
                  <a:spcPts val="3962"/>
                </a:lnSpc>
              </a:pPr>
              <a:r>
                <a:rPr lang="en-US" sz="3962" b="1">
                  <a:solidFill>
                    <a:srgbClr val="FFFBF5"/>
                  </a:solidFill>
                  <a:latin typeface="Glacial Indifference Bold"/>
                  <a:ea typeface="Glacial Indifference Bold"/>
                  <a:cs typeface="Glacial Indifference Bold"/>
                  <a:sym typeface="Glacial Indifference Bold"/>
                </a:rPr>
                <a:t>Admin Use Case</a:t>
              </a:r>
            </a:p>
          </p:txBody>
        </p:sp>
      </p:grpSp>
      <p:sp>
        <p:nvSpPr>
          <p:cNvPr id="9" name="TextBox 9"/>
          <p:cNvSpPr txBox="1"/>
          <p:nvPr/>
        </p:nvSpPr>
        <p:spPr>
          <a:xfrm>
            <a:off x="5281445" y="2502205"/>
            <a:ext cx="1698149" cy="2135008"/>
          </a:xfrm>
          <a:prstGeom prst="rect">
            <a:avLst/>
          </a:prstGeom>
        </p:spPr>
        <p:txBody>
          <a:bodyPr lIns="0" tIns="0" rIns="0" bIns="0" rtlCol="0" anchor="t">
            <a:spAutoFit/>
          </a:bodyPr>
          <a:lstStyle/>
          <a:p>
            <a:pPr algn="ctr">
              <a:lnSpc>
                <a:spcPts val="2377"/>
              </a:lnSpc>
            </a:pPr>
            <a:r>
              <a:rPr lang="en-US" sz="1698">
                <a:solidFill>
                  <a:srgbClr val="FFFBF5"/>
                </a:solidFill>
                <a:latin typeface="Glacial Indifference"/>
                <a:ea typeface="Glacial Indifference"/>
                <a:cs typeface="Glacial Indifference"/>
                <a:sym typeface="Glacial Indifference"/>
              </a:rPr>
              <a:t>View/Complete Courses</a:t>
            </a:r>
          </a:p>
          <a:p>
            <a:pPr algn="ctr">
              <a:lnSpc>
                <a:spcPts val="2377"/>
              </a:lnSpc>
            </a:pPr>
            <a:endParaRPr lang="en-US" sz="1698">
              <a:solidFill>
                <a:srgbClr val="FFFBF5"/>
              </a:solidFill>
              <a:latin typeface="Glacial Indifference"/>
              <a:ea typeface="Glacial Indifference"/>
              <a:cs typeface="Glacial Indifference"/>
              <a:sym typeface="Glacial Indifference"/>
            </a:endParaRPr>
          </a:p>
          <a:p>
            <a:pPr algn="ctr">
              <a:lnSpc>
                <a:spcPts val="2377"/>
              </a:lnSpc>
            </a:pPr>
            <a:r>
              <a:rPr lang="en-US" sz="1698">
                <a:solidFill>
                  <a:srgbClr val="FFFBF5"/>
                </a:solidFill>
                <a:latin typeface="Glacial Indifference"/>
                <a:ea typeface="Glacial Indifference"/>
                <a:cs typeface="Glacial Indifference"/>
                <a:sym typeface="Glacial Indifference"/>
              </a:rPr>
              <a:t>Check individual data</a:t>
            </a:r>
          </a:p>
          <a:p>
            <a:pPr algn="ctr">
              <a:lnSpc>
                <a:spcPts val="2377"/>
              </a:lnSpc>
            </a:pPr>
            <a:endParaRPr lang="en-US" sz="1698">
              <a:solidFill>
                <a:srgbClr val="FFFBF5"/>
              </a:solidFill>
              <a:latin typeface="Glacial Indifference"/>
              <a:ea typeface="Glacial Indifference"/>
              <a:cs typeface="Glacial Indifference"/>
              <a:sym typeface="Glacial Indifference"/>
            </a:endParaRPr>
          </a:p>
          <a:p>
            <a:pPr algn="ctr">
              <a:lnSpc>
                <a:spcPts val="2377"/>
              </a:lnSpc>
            </a:pPr>
            <a:r>
              <a:rPr lang="en-US" sz="1698">
                <a:solidFill>
                  <a:srgbClr val="FFFBF5"/>
                </a:solidFill>
                <a:latin typeface="Glacial Indifference"/>
                <a:ea typeface="Glacial Indifference"/>
                <a:cs typeface="Glacial Indifference"/>
                <a:sym typeface="Glacial Indifference"/>
              </a:rPr>
              <a:t>Register/Login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835052C1-0090-AD24-101E-46F4078172B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DCA361D-2A7A-619C-8C24-5E4166DE34E6}"/>
              </a:ext>
            </a:extLst>
          </p:cNvPr>
          <p:cNvSpPr>
            <a:spLocks noGrp="1"/>
          </p:cNvSpPr>
          <p:nvPr>
            <p:ph type="title"/>
          </p:nvPr>
        </p:nvSpPr>
        <p:spPr>
          <a:xfrm>
            <a:off x="0" y="-418933"/>
            <a:ext cx="10515600" cy="1325563"/>
          </a:xfrm>
        </p:spPr>
        <p:txBody>
          <a:bodyPr/>
          <a:lstStyle/>
          <a:p>
            <a:r>
              <a:rPr lang="en-US" b="1">
                <a:solidFill>
                  <a:srgbClr val="00843F"/>
                </a:solidFill>
              </a:rPr>
              <a:t>V2 Team Demonstration</a:t>
            </a:r>
            <a:endParaRPr lang="en-US"/>
          </a:p>
        </p:txBody>
      </p:sp>
      <p:pic>
        <p:nvPicPr>
          <p:cNvPr id="10" name="V2 Demo">
            <a:hlinkClick r:id="" action="ppaction://media"/>
            <a:extLst>
              <a:ext uri="{FF2B5EF4-FFF2-40B4-BE49-F238E27FC236}">
                <a16:creationId xmlns:a16="http://schemas.microsoft.com/office/drawing/2014/main" id="{F11C45D6-7E38-4C09-9A52-40FF1EC36E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42315" y="421941"/>
            <a:ext cx="11505781" cy="6436811"/>
          </a:xfrm>
        </p:spPr>
      </p:pic>
    </p:spTree>
    <p:extLst>
      <p:ext uri="{BB962C8B-B14F-4D97-AF65-F5344CB8AC3E}">
        <p14:creationId xmlns:p14="http://schemas.microsoft.com/office/powerpoint/2010/main" val="13918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628B681-F8EF-1A31-B512-78599CED542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A09AAC8-F05C-110F-0C0F-F5A4B16D1D68}"/>
              </a:ext>
            </a:extLst>
          </p:cNvPr>
          <p:cNvSpPr>
            <a:spLocks noGrp="1"/>
          </p:cNvSpPr>
          <p:nvPr>
            <p:ph type="title"/>
          </p:nvPr>
        </p:nvSpPr>
        <p:spPr>
          <a:xfrm>
            <a:off x="66431" y="-377337"/>
            <a:ext cx="10515600" cy="1325563"/>
          </a:xfrm>
        </p:spPr>
        <p:txBody>
          <a:bodyPr/>
          <a:lstStyle/>
          <a:p>
            <a:r>
              <a:rPr lang="en-US" b="1">
                <a:solidFill>
                  <a:srgbClr val="00843F"/>
                </a:solidFill>
              </a:rPr>
              <a:t>Demo</a:t>
            </a:r>
            <a:endParaRPr lang="en-US"/>
          </a:p>
        </p:txBody>
      </p:sp>
      <p:pic>
        <p:nvPicPr>
          <p:cNvPr id="2" name="20251209_204742">
            <a:hlinkClick r:id="" action="ppaction://media"/>
            <a:extLst>
              <a:ext uri="{FF2B5EF4-FFF2-40B4-BE49-F238E27FC236}">
                <a16:creationId xmlns:a16="http://schemas.microsoft.com/office/drawing/2014/main" id="{9CF642AD-2904-2190-7A4E-479127A504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521208"/>
            <a:ext cx="12192000" cy="6336792"/>
          </a:xfrm>
        </p:spPr>
      </p:pic>
    </p:spTree>
    <p:extLst>
      <p:ext uri="{BB962C8B-B14F-4D97-AF65-F5344CB8AC3E}">
        <p14:creationId xmlns:p14="http://schemas.microsoft.com/office/powerpoint/2010/main" val="97235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4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1422</Words>
  <Application>Microsoft Office PowerPoint</Application>
  <PresentationFormat>Widescreen</PresentationFormat>
  <Paragraphs>154</Paragraphs>
  <Slides>13</Slides>
  <Notes>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Aptos Display</vt:lpstr>
      <vt:lpstr>Arial</vt:lpstr>
      <vt:lpstr>Calibri</vt:lpstr>
      <vt:lpstr>Glacial Indifference</vt:lpstr>
      <vt:lpstr>Glacial Indifference Bold</vt:lpstr>
      <vt:lpstr>ITC Franklin Gothic LT</vt:lpstr>
      <vt:lpstr>ITC Franklin Gothic LT Semi-Bold</vt:lpstr>
      <vt:lpstr>Montserrat</vt:lpstr>
      <vt:lpstr>Montserrat Bold</vt:lpstr>
      <vt:lpstr>office theme</vt:lpstr>
      <vt:lpstr>Healthy Digital Habits</vt:lpstr>
      <vt:lpstr>PowerPoint Presentation</vt:lpstr>
      <vt:lpstr>Problem Statement</vt:lpstr>
      <vt:lpstr>Project Background</vt:lpstr>
      <vt:lpstr>Requirements</vt:lpstr>
      <vt:lpstr>PowerPoint Presentation</vt:lpstr>
      <vt:lpstr>PowerPoint Presentation</vt:lpstr>
      <vt:lpstr>V2 Team Demonstration</vt:lpstr>
      <vt:lpstr>Demo</vt:lpstr>
      <vt:lpstr>Technology  Stack </vt:lpstr>
      <vt:lpstr>System Model</vt:lpstr>
      <vt:lpstr>Challenges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Tyler J Likens</cp:lastModifiedBy>
  <cp:revision>1</cp:revision>
  <dcterms:created xsi:type="dcterms:W3CDTF">2025-12-02T01:23:47Z</dcterms:created>
  <dcterms:modified xsi:type="dcterms:W3CDTF">2025-12-12T15:52:40Z</dcterms:modified>
</cp:coreProperties>
</file>